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Lst>
  <p:notesMasterIdLst>
    <p:notesMasterId r:id="rId54"/>
  </p:notesMasterIdLst>
  <p:sldIdLst>
    <p:sldId id="260" r:id="rId3"/>
    <p:sldId id="266" r:id="rId4"/>
    <p:sldId id="293" r:id="rId5"/>
    <p:sldId id="279" r:id="rId6"/>
    <p:sldId id="338" r:id="rId7"/>
    <p:sldId id="342" r:id="rId8"/>
    <p:sldId id="339" r:id="rId9"/>
    <p:sldId id="341" r:id="rId10"/>
    <p:sldId id="343" r:id="rId11"/>
    <p:sldId id="344" r:id="rId12"/>
    <p:sldId id="345" r:id="rId13"/>
    <p:sldId id="346" r:id="rId14"/>
    <p:sldId id="274" r:id="rId15"/>
    <p:sldId id="268" r:id="rId16"/>
    <p:sldId id="336" r:id="rId17"/>
    <p:sldId id="292" r:id="rId18"/>
    <p:sldId id="335" r:id="rId19"/>
    <p:sldId id="291" r:id="rId20"/>
    <p:sldId id="348" r:id="rId21"/>
    <p:sldId id="347" r:id="rId22"/>
    <p:sldId id="369" r:id="rId23"/>
    <p:sldId id="351" r:id="rId24"/>
    <p:sldId id="352" r:id="rId25"/>
    <p:sldId id="366" r:id="rId26"/>
    <p:sldId id="353" r:id="rId27"/>
    <p:sldId id="354" r:id="rId28"/>
    <p:sldId id="355" r:id="rId29"/>
    <p:sldId id="356" r:id="rId30"/>
    <p:sldId id="357" r:id="rId31"/>
    <p:sldId id="358" r:id="rId32"/>
    <p:sldId id="359" r:id="rId33"/>
    <p:sldId id="331" r:id="rId34"/>
    <p:sldId id="360" r:id="rId35"/>
    <p:sldId id="363" r:id="rId36"/>
    <p:sldId id="361" r:id="rId37"/>
    <p:sldId id="364" r:id="rId38"/>
    <p:sldId id="367" r:id="rId39"/>
    <p:sldId id="368" r:id="rId40"/>
    <p:sldId id="370" r:id="rId41"/>
    <p:sldId id="371" r:id="rId42"/>
    <p:sldId id="295" r:id="rId43"/>
    <p:sldId id="277" r:id="rId44"/>
    <p:sldId id="288" r:id="rId45"/>
    <p:sldId id="372" r:id="rId46"/>
    <p:sldId id="373" r:id="rId47"/>
    <p:sldId id="374" r:id="rId48"/>
    <p:sldId id="375" r:id="rId49"/>
    <p:sldId id="376" r:id="rId50"/>
    <p:sldId id="377" r:id="rId51"/>
    <p:sldId id="378" r:id="rId52"/>
    <p:sldId id="379" r:id="rId53"/>
  </p:sldIdLst>
  <p:sldSz cx="9144000" cy="6858000" type="screen4x3"/>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2" pos="5125" userDrawn="1">
          <p15:clr>
            <a:srgbClr val="A4A3A4"/>
          </p15:clr>
        </p15:guide>
        <p15:guide id="3" pos="1519" userDrawn="1">
          <p15:clr>
            <a:srgbClr val="A4A3A4"/>
          </p15:clr>
        </p15:guide>
        <p15:guide id="5" orient="horz" pos="1139" userDrawn="1">
          <p15:clr>
            <a:srgbClr val="A4A3A4"/>
          </p15:clr>
        </p15:guide>
        <p15:guide id="6" orient="horz" pos="2319" userDrawn="1">
          <p15:clr>
            <a:srgbClr val="A4A3A4"/>
          </p15:clr>
        </p15:guide>
        <p15:guide id="7" orient="horz" pos="32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 Zhiwei" initials="GZ" lastIdx="1" clrIdx="0">
    <p:extLst/>
  </p:cmAuthor>
  <p:cmAuthor id="2" name="Gao Zhiwei" initials="GZ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9F8F9"/>
    <a:srgbClr val="0000FF"/>
    <a:srgbClr val="92D14F"/>
    <a:srgbClr val="0174AB"/>
    <a:srgbClr val="666666"/>
    <a:srgbClr val="BFC0C0"/>
    <a:srgbClr val="9F9D9A"/>
    <a:srgbClr val="0A377B"/>
    <a:srgbClr val="000000"/>
    <a:srgbClr val="083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81450" autoAdjust="0"/>
  </p:normalViewPr>
  <p:slideViewPr>
    <p:cSldViewPr snapToGrid="0" showGuides="1">
      <p:cViewPr varScale="1">
        <p:scale>
          <a:sx n="99" d="100"/>
          <a:sy n="99" d="100"/>
        </p:scale>
        <p:origin x="96" y="3084"/>
      </p:cViewPr>
      <p:guideLst>
        <p:guide orient="horz" pos="255"/>
        <p:guide pos="5125"/>
        <p:guide pos="1519"/>
        <p:guide orient="horz" pos="1139"/>
        <p:guide orient="horz" pos="2319"/>
        <p:guide orient="horz" pos="322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空指针引用缺陷占比</c:v>
                </c:pt>
              </c:strCache>
            </c:strRef>
          </c:tx>
          <c:dPt>
            <c:idx val="0"/>
            <c:bubble3D val="0"/>
            <c:spPr>
              <a:solidFill>
                <a:schemeClr val="accent1"/>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1-B3E8-4F49-8791-55AE7F1AE942}"/>
              </c:ext>
            </c:extLst>
          </c:dPt>
          <c:dPt>
            <c:idx val="1"/>
            <c:bubble3D val="0"/>
            <c:spPr>
              <a:solidFill>
                <a:schemeClr val="accent2"/>
              </a:solidFill>
              <a:ln w="25400">
                <a:solidFill>
                  <a:schemeClr val="lt1"/>
                </a:solidFill>
              </a:ln>
              <a:effectLst/>
              <a:sp3d contourW="25400">
                <a:contourClr>
                  <a:schemeClr val="lt1"/>
                </a:contourClr>
              </a:sp3d>
            </c:spPr>
            <c:extLst xmlns:c16r2="http://schemas.microsoft.com/office/drawing/2015/06/chart">
              <c:ext xmlns:c16="http://schemas.microsoft.com/office/drawing/2014/chart" uri="{C3380CC4-5D6E-409C-BE32-E72D297353CC}">
                <c16:uniqueId val="{00000003-B3E8-4F49-8791-55AE7F1AE942}"/>
              </c:ext>
            </c:extLst>
          </c:dPt>
          <c:cat>
            <c:strRef>
              <c:f>Sheet1!$A$2:$A$3</c:f>
              <c:strCache>
                <c:ptCount val="2"/>
                <c:pt idx="0">
                  <c:v>空指针引用缺陷</c:v>
                </c:pt>
                <c:pt idx="1">
                  <c:v>其他所有缺陷</c:v>
                </c:pt>
              </c:strCache>
            </c:strRef>
          </c:cat>
          <c:val>
            <c:numRef>
              <c:f>Sheet1!$B$2:$B$3</c:f>
              <c:numCache>
                <c:formatCode>General</c:formatCode>
                <c:ptCount val="2"/>
                <c:pt idx="0">
                  <c:v>30</c:v>
                </c:pt>
                <c:pt idx="1">
                  <c:v>70</c:v>
                </c:pt>
              </c:numCache>
            </c:numRef>
          </c:val>
          <c:extLst xmlns:c16r2="http://schemas.microsoft.com/office/drawing/2015/06/chart">
            <c:ext xmlns:c16="http://schemas.microsoft.com/office/drawing/2014/chart" uri="{C3380CC4-5D6E-409C-BE32-E72D297353CC}">
              <c16:uniqueId val="{00000004-B3E8-4F49-8791-55AE7F1AE942}"/>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C40756-25C6-463F-A3A4-DDBE3AB73C8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zh-CN" altLang="en-US"/>
        </a:p>
      </dgm:t>
    </dgm:pt>
    <dgm:pt modelId="{027064E6-7D4D-491B-948F-F3248A311B88}">
      <dgm:prSet phldrT="[文本]"/>
      <dgm:spPr/>
      <dgm:t>
        <a:bodyPr/>
        <a:lstStyle/>
        <a:p>
          <a:r>
            <a:rPr lang="en-US" altLang="zh-CN" dirty="0" smtClean="0"/>
            <a:t>ONIST</a:t>
          </a:r>
          <a:endParaRPr lang="zh-CN" altLang="en-US" dirty="0"/>
        </a:p>
      </dgm:t>
    </dgm:pt>
    <dgm:pt modelId="{1553C3FE-9923-44E0-A1CC-1858E804E4E6}" type="parTrans" cxnId="{085A6EE8-FF11-45D1-8EAD-DB918ED39C4D}">
      <dgm:prSet/>
      <dgm:spPr/>
      <dgm:t>
        <a:bodyPr/>
        <a:lstStyle/>
        <a:p>
          <a:endParaRPr lang="zh-CN" altLang="en-US"/>
        </a:p>
      </dgm:t>
    </dgm:pt>
    <dgm:pt modelId="{5476C920-9DE5-48C8-8378-C1F7502CE9A9}" type="sibTrans" cxnId="{085A6EE8-FF11-45D1-8EAD-DB918ED39C4D}">
      <dgm:prSet/>
      <dgm:spPr/>
      <dgm:t>
        <a:bodyPr/>
        <a:lstStyle/>
        <a:p>
          <a:r>
            <a:rPr lang="en-US" altLang="zh-CN" dirty="0" smtClean="0"/>
            <a:t>OWASP</a:t>
          </a:r>
          <a:endParaRPr lang="zh-CN" altLang="en-US" dirty="0"/>
        </a:p>
      </dgm:t>
    </dgm:pt>
    <dgm:pt modelId="{C7842DD2-23F4-48E2-AE4A-5E16B1238CB9}">
      <dgm:prSet phldrT="[文本]"/>
      <dgm:spPr/>
      <dgm:t>
        <a:bodyPr/>
        <a:lstStyle/>
        <a:p>
          <a:r>
            <a:rPr lang="en-US" altLang="zh-CN" dirty="0" err="1" smtClean="0"/>
            <a:t>Leetcode</a:t>
          </a:r>
          <a:endParaRPr lang="zh-CN" altLang="en-US" dirty="0"/>
        </a:p>
      </dgm:t>
    </dgm:pt>
    <dgm:pt modelId="{4F2E2CE5-D311-48B5-A958-0C7CA6E8DE0C}" type="parTrans" cxnId="{427F0DF7-84AD-457E-B939-2B1C347FDA2C}">
      <dgm:prSet/>
      <dgm:spPr/>
      <dgm:t>
        <a:bodyPr/>
        <a:lstStyle/>
        <a:p>
          <a:endParaRPr lang="zh-CN" altLang="en-US"/>
        </a:p>
      </dgm:t>
    </dgm:pt>
    <dgm:pt modelId="{C9A964D2-EF94-44B4-B7B5-12D49F87B03E}" type="sibTrans" cxnId="{427F0DF7-84AD-457E-B939-2B1C347FDA2C}">
      <dgm:prSet/>
      <dgm:spPr/>
      <dgm:t>
        <a:bodyPr/>
        <a:lstStyle/>
        <a:p>
          <a:r>
            <a:rPr lang="en-US" altLang="zh-CN" dirty="0" smtClean="0"/>
            <a:t>teaching</a:t>
          </a:r>
          <a:endParaRPr lang="zh-CN" altLang="en-US" dirty="0"/>
        </a:p>
      </dgm:t>
    </dgm:pt>
    <dgm:pt modelId="{AE0CFC2D-08A7-45E1-A70D-6D130B03222B}">
      <dgm:prSet phldrT="[文本]"/>
      <dgm:spPr/>
      <dgm:t>
        <a:bodyPr/>
        <a:lstStyle/>
        <a:p>
          <a:r>
            <a:rPr lang="en-US" altLang="zh-CN" dirty="0" smtClean="0"/>
            <a:t>ACM</a:t>
          </a:r>
          <a:endParaRPr lang="zh-CN" altLang="en-US" dirty="0"/>
        </a:p>
      </dgm:t>
    </dgm:pt>
    <dgm:pt modelId="{81BCB149-360E-4884-A9A0-27D544D7FFC6}" type="parTrans" cxnId="{2CBE2D2F-3E75-4F6C-8712-AC241592A901}">
      <dgm:prSet/>
      <dgm:spPr/>
      <dgm:t>
        <a:bodyPr/>
        <a:lstStyle/>
        <a:p>
          <a:endParaRPr lang="zh-CN" altLang="en-US"/>
        </a:p>
      </dgm:t>
    </dgm:pt>
    <dgm:pt modelId="{A6E43359-D774-484A-BC08-3341137FDBBE}" type="sibTrans" cxnId="{2CBE2D2F-3E75-4F6C-8712-AC241592A901}">
      <dgm:prSet/>
      <dgm:spPr/>
      <dgm:t>
        <a:bodyPr/>
        <a:lstStyle/>
        <a:p>
          <a:r>
            <a:rPr lang="en-US" altLang="zh-CN" dirty="0" smtClean="0"/>
            <a:t>……</a:t>
          </a:r>
          <a:endParaRPr lang="zh-CN" altLang="en-US" dirty="0"/>
        </a:p>
      </dgm:t>
    </dgm:pt>
    <dgm:pt modelId="{B5C4A012-61A2-4070-A32A-D84381D08FF4}" type="pres">
      <dgm:prSet presAssocID="{0AC40756-25C6-463F-A3A4-DDBE3AB73C8E}" presName="Name0" presStyleCnt="0">
        <dgm:presLayoutVars>
          <dgm:chMax/>
          <dgm:chPref/>
          <dgm:dir/>
          <dgm:animLvl val="lvl"/>
        </dgm:presLayoutVars>
      </dgm:prSet>
      <dgm:spPr/>
      <dgm:t>
        <a:bodyPr/>
        <a:lstStyle/>
        <a:p>
          <a:endParaRPr lang="zh-CN" altLang="en-US"/>
        </a:p>
      </dgm:t>
    </dgm:pt>
    <dgm:pt modelId="{BD103A09-8A61-4C1E-A47D-30C88531B20C}" type="pres">
      <dgm:prSet presAssocID="{027064E6-7D4D-491B-948F-F3248A311B88}" presName="composite" presStyleCnt="0"/>
      <dgm:spPr/>
    </dgm:pt>
    <dgm:pt modelId="{A1A97FCD-7BF2-4640-8392-29A6CC5F37DE}" type="pres">
      <dgm:prSet presAssocID="{027064E6-7D4D-491B-948F-F3248A311B88}" presName="Parent1" presStyleLbl="node1" presStyleIdx="0" presStyleCnt="6">
        <dgm:presLayoutVars>
          <dgm:chMax val="1"/>
          <dgm:chPref val="1"/>
          <dgm:bulletEnabled val="1"/>
        </dgm:presLayoutVars>
      </dgm:prSet>
      <dgm:spPr/>
      <dgm:t>
        <a:bodyPr/>
        <a:lstStyle/>
        <a:p>
          <a:endParaRPr lang="zh-CN" altLang="en-US"/>
        </a:p>
      </dgm:t>
    </dgm:pt>
    <dgm:pt modelId="{CE727CE5-EC7B-465B-A3B3-DC718825F89E}" type="pres">
      <dgm:prSet presAssocID="{027064E6-7D4D-491B-948F-F3248A311B88}" presName="Childtext1" presStyleLbl="revTx" presStyleIdx="0" presStyleCnt="3">
        <dgm:presLayoutVars>
          <dgm:chMax val="0"/>
          <dgm:chPref val="0"/>
          <dgm:bulletEnabled val="1"/>
        </dgm:presLayoutVars>
      </dgm:prSet>
      <dgm:spPr/>
      <dgm:t>
        <a:bodyPr/>
        <a:lstStyle/>
        <a:p>
          <a:endParaRPr lang="zh-CN" altLang="en-US"/>
        </a:p>
      </dgm:t>
    </dgm:pt>
    <dgm:pt modelId="{A977972E-1AB9-4981-86F8-B0719B87DD7A}" type="pres">
      <dgm:prSet presAssocID="{027064E6-7D4D-491B-948F-F3248A311B88}" presName="BalanceSpacing" presStyleCnt="0"/>
      <dgm:spPr/>
    </dgm:pt>
    <dgm:pt modelId="{5EE8846D-C258-440C-8284-45429AB05336}" type="pres">
      <dgm:prSet presAssocID="{027064E6-7D4D-491B-948F-F3248A311B88}" presName="BalanceSpacing1" presStyleCnt="0"/>
      <dgm:spPr/>
    </dgm:pt>
    <dgm:pt modelId="{60D2C49D-0748-49A1-84CA-7BD9C4447294}" type="pres">
      <dgm:prSet presAssocID="{5476C920-9DE5-48C8-8378-C1F7502CE9A9}" presName="Accent1Text" presStyleLbl="node1" presStyleIdx="1" presStyleCnt="6"/>
      <dgm:spPr/>
      <dgm:t>
        <a:bodyPr/>
        <a:lstStyle/>
        <a:p>
          <a:endParaRPr lang="zh-CN" altLang="en-US"/>
        </a:p>
      </dgm:t>
    </dgm:pt>
    <dgm:pt modelId="{5E25F84B-2E9F-4D9F-B4CB-FCB4FA7602B5}" type="pres">
      <dgm:prSet presAssocID="{5476C920-9DE5-48C8-8378-C1F7502CE9A9}" presName="spaceBetweenRectangles" presStyleCnt="0"/>
      <dgm:spPr/>
    </dgm:pt>
    <dgm:pt modelId="{6E51FA84-55CB-4C78-AA19-8406FC087A65}" type="pres">
      <dgm:prSet presAssocID="{C7842DD2-23F4-48E2-AE4A-5E16B1238CB9}" presName="composite" presStyleCnt="0"/>
      <dgm:spPr/>
    </dgm:pt>
    <dgm:pt modelId="{7AF53F52-0CFE-474B-9243-067DDE6CF079}" type="pres">
      <dgm:prSet presAssocID="{C7842DD2-23F4-48E2-AE4A-5E16B1238CB9}" presName="Parent1" presStyleLbl="node1" presStyleIdx="2" presStyleCnt="6">
        <dgm:presLayoutVars>
          <dgm:chMax val="1"/>
          <dgm:chPref val="1"/>
          <dgm:bulletEnabled val="1"/>
        </dgm:presLayoutVars>
      </dgm:prSet>
      <dgm:spPr/>
      <dgm:t>
        <a:bodyPr/>
        <a:lstStyle/>
        <a:p>
          <a:endParaRPr lang="zh-CN" altLang="en-US"/>
        </a:p>
      </dgm:t>
    </dgm:pt>
    <dgm:pt modelId="{EBB1A748-4DF1-4E1B-B392-F6447C740DB8}" type="pres">
      <dgm:prSet presAssocID="{C7842DD2-23F4-48E2-AE4A-5E16B1238CB9}" presName="Childtext1" presStyleLbl="revTx" presStyleIdx="1" presStyleCnt="3">
        <dgm:presLayoutVars>
          <dgm:chMax val="0"/>
          <dgm:chPref val="0"/>
          <dgm:bulletEnabled val="1"/>
        </dgm:presLayoutVars>
      </dgm:prSet>
      <dgm:spPr/>
      <dgm:t>
        <a:bodyPr/>
        <a:lstStyle/>
        <a:p>
          <a:endParaRPr lang="zh-CN" altLang="en-US"/>
        </a:p>
      </dgm:t>
    </dgm:pt>
    <dgm:pt modelId="{896CC498-6177-44F5-9D46-C907B5FBCB2E}" type="pres">
      <dgm:prSet presAssocID="{C7842DD2-23F4-48E2-AE4A-5E16B1238CB9}" presName="BalanceSpacing" presStyleCnt="0"/>
      <dgm:spPr/>
    </dgm:pt>
    <dgm:pt modelId="{9F156BED-1D66-4F31-934C-EC12C079BC60}" type="pres">
      <dgm:prSet presAssocID="{C7842DD2-23F4-48E2-AE4A-5E16B1238CB9}" presName="BalanceSpacing1" presStyleCnt="0"/>
      <dgm:spPr/>
    </dgm:pt>
    <dgm:pt modelId="{377FCBF9-20A9-4754-8F29-CD619F26EE29}" type="pres">
      <dgm:prSet presAssocID="{C9A964D2-EF94-44B4-B7B5-12D49F87B03E}" presName="Accent1Text" presStyleLbl="node1" presStyleIdx="3" presStyleCnt="6"/>
      <dgm:spPr/>
      <dgm:t>
        <a:bodyPr/>
        <a:lstStyle/>
        <a:p>
          <a:endParaRPr lang="zh-CN" altLang="en-US"/>
        </a:p>
      </dgm:t>
    </dgm:pt>
    <dgm:pt modelId="{525A84D4-5C54-4066-940D-5EEC32A18C91}" type="pres">
      <dgm:prSet presAssocID="{C9A964D2-EF94-44B4-B7B5-12D49F87B03E}" presName="spaceBetweenRectangles" presStyleCnt="0"/>
      <dgm:spPr/>
    </dgm:pt>
    <dgm:pt modelId="{2AADBF80-0DDF-44B8-9DBC-FCF20A007A73}" type="pres">
      <dgm:prSet presAssocID="{AE0CFC2D-08A7-45E1-A70D-6D130B03222B}" presName="composite" presStyleCnt="0"/>
      <dgm:spPr/>
    </dgm:pt>
    <dgm:pt modelId="{B8DA333B-51CA-4CF0-9B34-1255E0303B67}" type="pres">
      <dgm:prSet presAssocID="{AE0CFC2D-08A7-45E1-A70D-6D130B03222B}" presName="Parent1" presStyleLbl="node1" presStyleIdx="4" presStyleCnt="6">
        <dgm:presLayoutVars>
          <dgm:chMax val="1"/>
          <dgm:chPref val="1"/>
          <dgm:bulletEnabled val="1"/>
        </dgm:presLayoutVars>
      </dgm:prSet>
      <dgm:spPr/>
      <dgm:t>
        <a:bodyPr/>
        <a:lstStyle/>
        <a:p>
          <a:endParaRPr lang="zh-CN" altLang="en-US"/>
        </a:p>
      </dgm:t>
    </dgm:pt>
    <dgm:pt modelId="{AD5D9D58-4B04-4916-82E8-E6839E6ED63E}" type="pres">
      <dgm:prSet presAssocID="{AE0CFC2D-08A7-45E1-A70D-6D130B03222B}" presName="Childtext1" presStyleLbl="revTx" presStyleIdx="2" presStyleCnt="3">
        <dgm:presLayoutVars>
          <dgm:chMax val="0"/>
          <dgm:chPref val="0"/>
          <dgm:bulletEnabled val="1"/>
        </dgm:presLayoutVars>
      </dgm:prSet>
      <dgm:spPr/>
      <dgm:t>
        <a:bodyPr/>
        <a:lstStyle/>
        <a:p>
          <a:endParaRPr lang="zh-CN" altLang="en-US"/>
        </a:p>
      </dgm:t>
    </dgm:pt>
    <dgm:pt modelId="{40789E54-6E9A-43BB-9AAC-7ABD9BE76680}" type="pres">
      <dgm:prSet presAssocID="{AE0CFC2D-08A7-45E1-A70D-6D130B03222B}" presName="BalanceSpacing" presStyleCnt="0"/>
      <dgm:spPr/>
    </dgm:pt>
    <dgm:pt modelId="{2BA1671F-A777-4E98-997E-64B98F88EC28}" type="pres">
      <dgm:prSet presAssocID="{AE0CFC2D-08A7-45E1-A70D-6D130B03222B}" presName="BalanceSpacing1" presStyleCnt="0"/>
      <dgm:spPr/>
    </dgm:pt>
    <dgm:pt modelId="{6497D6E9-F448-4517-B9F9-6FF159F28516}" type="pres">
      <dgm:prSet presAssocID="{A6E43359-D774-484A-BC08-3341137FDBBE}" presName="Accent1Text" presStyleLbl="node1" presStyleIdx="5" presStyleCnt="6"/>
      <dgm:spPr/>
      <dgm:t>
        <a:bodyPr/>
        <a:lstStyle/>
        <a:p>
          <a:endParaRPr lang="zh-CN" altLang="en-US"/>
        </a:p>
      </dgm:t>
    </dgm:pt>
  </dgm:ptLst>
  <dgm:cxnLst>
    <dgm:cxn modelId="{085A6EE8-FF11-45D1-8EAD-DB918ED39C4D}" srcId="{0AC40756-25C6-463F-A3A4-DDBE3AB73C8E}" destId="{027064E6-7D4D-491B-948F-F3248A311B88}" srcOrd="0" destOrd="0" parTransId="{1553C3FE-9923-44E0-A1CC-1858E804E4E6}" sibTransId="{5476C920-9DE5-48C8-8378-C1F7502CE9A9}"/>
    <dgm:cxn modelId="{7A15DDE7-B04B-4BFE-A833-5AFABAE63308}" type="presOf" srcId="{A6E43359-D774-484A-BC08-3341137FDBBE}" destId="{6497D6E9-F448-4517-B9F9-6FF159F28516}" srcOrd="0" destOrd="0" presId="urn:microsoft.com/office/officeart/2008/layout/AlternatingHexagons"/>
    <dgm:cxn modelId="{2CBE2D2F-3E75-4F6C-8712-AC241592A901}" srcId="{0AC40756-25C6-463F-A3A4-DDBE3AB73C8E}" destId="{AE0CFC2D-08A7-45E1-A70D-6D130B03222B}" srcOrd="2" destOrd="0" parTransId="{81BCB149-360E-4884-A9A0-27D544D7FFC6}" sibTransId="{A6E43359-D774-484A-BC08-3341137FDBBE}"/>
    <dgm:cxn modelId="{3FD24CB6-48F3-4EA7-8CB6-24172C7B33D2}" type="presOf" srcId="{5476C920-9DE5-48C8-8378-C1F7502CE9A9}" destId="{60D2C49D-0748-49A1-84CA-7BD9C4447294}" srcOrd="0" destOrd="0" presId="urn:microsoft.com/office/officeart/2008/layout/AlternatingHexagons"/>
    <dgm:cxn modelId="{7F9688F2-029F-4E7D-BD0B-B26D1C6E2C14}" type="presOf" srcId="{AE0CFC2D-08A7-45E1-A70D-6D130B03222B}" destId="{B8DA333B-51CA-4CF0-9B34-1255E0303B67}" srcOrd="0" destOrd="0" presId="urn:microsoft.com/office/officeart/2008/layout/AlternatingHexagons"/>
    <dgm:cxn modelId="{227EC899-5498-4E52-B5B3-00E1E8F1A93D}" type="presOf" srcId="{0AC40756-25C6-463F-A3A4-DDBE3AB73C8E}" destId="{B5C4A012-61A2-4070-A32A-D84381D08FF4}" srcOrd="0" destOrd="0" presId="urn:microsoft.com/office/officeart/2008/layout/AlternatingHexagons"/>
    <dgm:cxn modelId="{4CD14C52-F8E4-40D7-9E52-39680374D745}" type="presOf" srcId="{C9A964D2-EF94-44B4-B7B5-12D49F87B03E}" destId="{377FCBF9-20A9-4754-8F29-CD619F26EE29}" srcOrd="0" destOrd="0" presId="urn:microsoft.com/office/officeart/2008/layout/AlternatingHexagons"/>
    <dgm:cxn modelId="{427F0DF7-84AD-457E-B939-2B1C347FDA2C}" srcId="{0AC40756-25C6-463F-A3A4-DDBE3AB73C8E}" destId="{C7842DD2-23F4-48E2-AE4A-5E16B1238CB9}" srcOrd="1" destOrd="0" parTransId="{4F2E2CE5-D311-48B5-A958-0C7CA6E8DE0C}" sibTransId="{C9A964D2-EF94-44B4-B7B5-12D49F87B03E}"/>
    <dgm:cxn modelId="{998254B0-1349-4891-8BD9-F97530937717}" type="presOf" srcId="{C7842DD2-23F4-48E2-AE4A-5E16B1238CB9}" destId="{7AF53F52-0CFE-474B-9243-067DDE6CF079}" srcOrd="0" destOrd="0" presId="urn:microsoft.com/office/officeart/2008/layout/AlternatingHexagons"/>
    <dgm:cxn modelId="{A90279FB-0D5F-40CC-8D0F-B5A1285E037B}" type="presOf" srcId="{027064E6-7D4D-491B-948F-F3248A311B88}" destId="{A1A97FCD-7BF2-4640-8392-29A6CC5F37DE}" srcOrd="0" destOrd="0" presId="urn:microsoft.com/office/officeart/2008/layout/AlternatingHexagons"/>
    <dgm:cxn modelId="{B666DC22-93DA-47C3-8CBD-4A57F3DD8CA3}" type="presParOf" srcId="{B5C4A012-61A2-4070-A32A-D84381D08FF4}" destId="{BD103A09-8A61-4C1E-A47D-30C88531B20C}" srcOrd="0" destOrd="0" presId="urn:microsoft.com/office/officeart/2008/layout/AlternatingHexagons"/>
    <dgm:cxn modelId="{EBFBDF93-BEF8-421C-A0B5-64F16AEF885E}" type="presParOf" srcId="{BD103A09-8A61-4C1E-A47D-30C88531B20C}" destId="{A1A97FCD-7BF2-4640-8392-29A6CC5F37DE}" srcOrd="0" destOrd="0" presId="urn:microsoft.com/office/officeart/2008/layout/AlternatingHexagons"/>
    <dgm:cxn modelId="{60F48306-0C40-400A-94D1-27CEDEBD2BC0}" type="presParOf" srcId="{BD103A09-8A61-4C1E-A47D-30C88531B20C}" destId="{CE727CE5-EC7B-465B-A3B3-DC718825F89E}" srcOrd="1" destOrd="0" presId="urn:microsoft.com/office/officeart/2008/layout/AlternatingHexagons"/>
    <dgm:cxn modelId="{926FCCFE-D24F-4AFA-914C-DC3DC98AC433}" type="presParOf" srcId="{BD103A09-8A61-4C1E-A47D-30C88531B20C}" destId="{A977972E-1AB9-4981-86F8-B0719B87DD7A}" srcOrd="2" destOrd="0" presId="urn:microsoft.com/office/officeart/2008/layout/AlternatingHexagons"/>
    <dgm:cxn modelId="{135CDFE8-541C-4CB0-9E4B-57CB10204C9B}" type="presParOf" srcId="{BD103A09-8A61-4C1E-A47D-30C88531B20C}" destId="{5EE8846D-C258-440C-8284-45429AB05336}" srcOrd="3" destOrd="0" presId="urn:microsoft.com/office/officeart/2008/layout/AlternatingHexagons"/>
    <dgm:cxn modelId="{7DCB312D-4604-44C3-996D-96AB63B46769}" type="presParOf" srcId="{BD103A09-8A61-4C1E-A47D-30C88531B20C}" destId="{60D2C49D-0748-49A1-84CA-7BD9C4447294}" srcOrd="4" destOrd="0" presId="urn:microsoft.com/office/officeart/2008/layout/AlternatingHexagons"/>
    <dgm:cxn modelId="{06E105FD-D46F-47E0-BEF5-5256F26F7720}" type="presParOf" srcId="{B5C4A012-61A2-4070-A32A-D84381D08FF4}" destId="{5E25F84B-2E9F-4D9F-B4CB-FCB4FA7602B5}" srcOrd="1" destOrd="0" presId="urn:microsoft.com/office/officeart/2008/layout/AlternatingHexagons"/>
    <dgm:cxn modelId="{330F7AA8-F9A0-4FE9-BDC6-44A008896706}" type="presParOf" srcId="{B5C4A012-61A2-4070-A32A-D84381D08FF4}" destId="{6E51FA84-55CB-4C78-AA19-8406FC087A65}" srcOrd="2" destOrd="0" presId="urn:microsoft.com/office/officeart/2008/layout/AlternatingHexagons"/>
    <dgm:cxn modelId="{7DAD0DE6-462B-48A6-B527-67C4C65B7349}" type="presParOf" srcId="{6E51FA84-55CB-4C78-AA19-8406FC087A65}" destId="{7AF53F52-0CFE-474B-9243-067DDE6CF079}" srcOrd="0" destOrd="0" presId="urn:microsoft.com/office/officeart/2008/layout/AlternatingHexagons"/>
    <dgm:cxn modelId="{2D49D6DE-A756-412F-8D29-BB4C85F39682}" type="presParOf" srcId="{6E51FA84-55CB-4C78-AA19-8406FC087A65}" destId="{EBB1A748-4DF1-4E1B-B392-F6447C740DB8}" srcOrd="1" destOrd="0" presId="urn:microsoft.com/office/officeart/2008/layout/AlternatingHexagons"/>
    <dgm:cxn modelId="{AC17E06C-AD65-4B6F-BE7D-2F712BBEA63F}" type="presParOf" srcId="{6E51FA84-55CB-4C78-AA19-8406FC087A65}" destId="{896CC498-6177-44F5-9D46-C907B5FBCB2E}" srcOrd="2" destOrd="0" presId="urn:microsoft.com/office/officeart/2008/layout/AlternatingHexagons"/>
    <dgm:cxn modelId="{EC054EBE-8698-46F2-8EF5-8FE02191CE15}" type="presParOf" srcId="{6E51FA84-55CB-4C78-AA19-8406FC087A65}" destId="{9F156BED-1D66-4F31-934C-EC12C079BC60}" srcOrd="3" destOrd="0" presId="urn:microsoft.com/office/officeart/2008/layout/AlternatingHexagons"/>
    <dgm:cxn modelId="{19BA05F8-2A18-4943-9E33-72F9D2449214}" type="presParOf" srcId="{6E51FA84-55CB-4C78-AA19-8406FC087A65}" destId="{377FCBF9-20A9-4754-8F29-CD619F26EE29}" srcOrd="4" destOrd="0" presId="urn:microsoft.com/office/officeart/2008/layout/AlternatingHexagons"/>
    <dgm:cxn modelId="{9DD5C494-2DF1-4547-91F6-82F765F412EF}" type="presParOf" srcId="{B5C4A012-61A2-4070-A32A-D84381D08FF4}" destId="{525A84D4-5C54-4066-940D-5EEC32A18C91}" srcOrd="3" destOrd="0" presId="urn:microsoft.com/office/officeart/2008/layout/AlternatingHexagons"/>
    <dgm:cxn modelId="{3AE01B9A-85BE-4769-B51E-FA59010BCBEF}" type="presParOf" srcId="{B5C4A012-61A2-4070-A32A-D84381D08FF4}" destId="{2AADBF80-0DDF-44B8-9DBC-FCF20A007A73}" srcOrd="4" destOrd="0" presId="urn:microsoft.com/office/officeart/2008/layout/AlternatingHexagons"/>
    <dgm:cxn modelId="{EABB7EF5-D2BB-4830-ADCB-9A7734C7D287}" type="presParOf" srcId="{2AADBF80-0DDF-44B8-9DBC-FCF20A007A73}" destId="{B8DA333B-51CA-4CF0-9B34-1255E0303B67}" srcOrd="0" destOrd="0" presId="urn:microsoft.com/office/officeart/2008/layout/AlternatingHexagons"/>
    <dgm:cxn modelId="{17BA6DF0-E7CB-4E86-952C-46D81FBFEDC4}" type="presParOf" srcId="{2AADBF80-0DDF-44B8-9DBC-FCF20A007A73}" destId="{AD5D9D58-4B04-4916-82E8-E6839E6ED63E}" srcOrd="1" destOrd="0" presId="urn:microsoft.com/office/officeart/2008/layout/AlternatingHexagons"/>
    <dgm:cxn modelId="{3CE2998D-77F0-47E2-8256-CA0AF9278134}" type="presParOf" srcId="{2AADBF80-0DDF-44B8-9DBC-FCF20A007A73}" destId="{40789E54-6E9A-43BB-9AAC-7ABD9BE76680}" srcOrd="2" destOrd="0" presId="urn:microsoft.com/office/officeart/2008/layout/AlternatingHexagons"/>
    <dgm:cxn modelId="{18B6899D-2A84-4D93-A3FD-B5CACC37FDDF}" type="presParOf" srcId="{2AADBF80-0DDF-44B8-9DBC-FCF20A007A73}" destId="{2BA1671F-A777-4E98-997E-64B98F88EC28}" srcOrd="3" destOrd="0" presId="urn:microsoft.com/office/officeart/2008/layout/AlternatingHexagons"/>
    <dgm:cxn modelId="{1ED44FFC-0D64-409A-99F0-CEFB3D2258D8}" type="presParOf" srcId="{2AADBF80-0DDF-44B8-9DBC-FCF20A007A73}" destId="{6497D6E9-F448-4517-B9F9-6FF159F28516}"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116F20-ABDC-4B04-996B-853EB123BE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052F2FC8-973E-4A2B-95C8-CD6E833D6A7F}">
      <dgm:prSet phldrT="[文本]"/>
      <dgm:spPr/>
      <dgm:t>
        <a:bodyPr/>
        <a:lstStyle/>
        <a:p>
          <a:r>
            <a:rPr lang="zh-CN" altLang="en-US" dirty="0" smtClean="0">
              <a:latin typeface="微软雅黑" panose="020B0503020204020204" pitchFamily="34" charset="-122"/>
              <a:ea typeface="微软雅黑" panose="020B0503020204020204" pitchFamily="34" charset="-122"/>
            </a:rPr>
            <a:t>前驱结点</a:t>
          </a:r>
          <a:endParaRPr lang="zh-CN" altLang="en-US" dirty="0">
            <a:latin typeface="微软雅黑" panose="020B0503020204020204" pitchFamily="34" charset="-122"/>
            <a:ea typeface="微软雅黑" panose="020B0503020204020204" pitchFamily="34" charset="-122"/>
          </a:endParaRPr>
        </a:p>
      </dgm:t>
    </dgm:pt>
    <dgm:pt modelId="{5F877259-3563-4A55-BDD3-3B1F93B70503}" type="parTrans" cxnId="{BBB81CBC-675C-4295-8EF4-10EF54D603E7}">
      <dgm:prSet/>
      <dgm:spPr/>
      <dgm:t>
        <a:bodyPr/>
        <a:lstStyle/>
        <a:p>
          <a:endParaRPr lang="zh-CN" altLang="en-US">
            <a:latin typeface="微软雅黑" panose="020B0503020204020204" pitchFamily="34" charset="-122"/>
            <a:ea typeface="微软雅黑" panose="020B0503020204020204" pitchFamily="34" charset="-122"/>
          </a:endParaRPr>
        </a:p>
      </dgm:t>
    </dgm:pt>
    <dgm:pt modelId="{6BB2D40F-0301-4FE1-A83A-21005BBEC371}" type="sibTrans" cxnId="{BBB81CBC-675C-4295-8EF4-10EF54D603E7}">
      <dgm:prSet/>
      <dgm:spPr/>
      <dgm:t>
        <a:bodyPr/>
        <a:lstStyle/>
        <a:p>
          <a:endParaRPr lang="zh-CN" altLang="en-US">
            <a:latin typeface="微软雅黑" panose="020B0503020204020204" pitchFamily="34" charset="-122"/>
            <a:ea typeface="微软雅黑" panose="020B0503020204020204" pitchFamily="34" charset="-122"/>
          </a:endParaRPr>
        </a:p>
      </dgm:t>
    </dgm:pt>
    <dgm:pt modelId="{895763A6-82CA-4E6C-B477-8934FDD00E25}">
      <dgm:prSet phldrT="[文本]"/>
      <dgm:spPr/>
      <dgm:t>
        <a:bodyPr/>
        <a:lstStyle/>
        <a:p>
          <a:r>
            <a:rPr lang="zh-CN" altLang="en-US" dirty="0" smtClean="0">
              <a:latin typeface="微软雅黑" panose="020B0503020204020204" pitchFamily="34" charset="-122"/>
              <a:ea typeface="微软雅黑" panose="020B0503020204020204" pitchFamily="34" charset="-122"/>
            </a:rPr>
            <a:t>前驱结点数目</a:t>
          </a:r>
          <a:endParaRPr lang="zh-CN" altLang="en-US" dirty="0">
            <a:latin typeface="微软雅黑" panose="020B0503020204020204" pitchFamily="34" charset="-122"/>
            <a:ea typeface="微软雅黑" panose="020B0503020204020204" pitchFamily="34" charset="-122"/>
          </a:endParaRPr>
        </a:p>
      </dgm:t>
    </dgm:pt>
    <dgm:pt modelId="{C1FF25BE-F756-4DDC-B15E-C1C5ACA2427B}" type="parTrans" cxnId="{309B4A47-DA6B-4251-92F8-DFA0D1A4A9D1}">
      <dgm:prSet/>
      <dgm:spPr/>
      <dgm:t>
        <a:bodyPr/>
        <a:lstStyle/>
        <a:p>
          <a:endParaRPr lang="zh-CN" altLang="en-US">
            <a:latin typeface="微软雅黑" panose="020B0503020204020204" pitchFamily="34" charset="-122"/>
            <a:ea typeface="微软雅黑" panose="020B0503020204020204" pitchFamily="34" charset="-122"/>
          </a:endParaRPr>
        </a:p>
      </dgm:t>
    </dgm:pt>
    <dgm:pt modelId="{583712C6-A351-4306-9A01-311D2C716FC5}" type="sibTrans" cxnId="{309B4A47-DA6B-4251-92F8-DFA0D1A4A9D1}">
      <dgm:prSet/>
      <dgm:spPr/>
      <dgm:t>
        <a:bodyPr/>
        <a:lstStyle/>
        <a:p>
          <a:endParaRPr lang="zh-CN" altLang="en-US">
            <a:latin typeface="微软雅黑" panose="020B0503020204020204" pitchFamily="34" charset="-122"/>
            <a:ea typeface="微软雅黑" panose="020B0503020204020204" pitchFamily="34" charset="-122"/>
          </a:endParaRPr>
        </a:p>
      </dgm:t>
    </dgm:pt>
    <dgm:pt modelId="{D659AE98-73C3-4A1A-811C-64823F1015A4}">
      <dgm:prSet phldrT="[文本]"/>
      <dgm:spPr/>
      <dgm:t>
        <a:bodyPr/>
        <a:lstStyle/>
        <a:p>
          <a:r>
            <a:rPr lang="zh-CN" altLang="en-US" dirty="0" smtClean="0">
              <a:latin typeface="微软雅黑" panose="020B0503020204020204" pitchFamily="34" charset="-122"/>
              <a:ea typeface="微软雅黑" panose="020B0503020204020204" pitchFamily="34" charset="-122"/>
            </a:rPr>
            <a:t>调用方法类型（</a:t>
          </a:r>
          <a:r>
            <a:rPr lang="en-US" altLang="zh-CN" dirty="0" smtClean="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种）</a:t>
          </a:r>
          <a:endParaRPr lang="zh-CN" altLang="en-US" dirty="0">
            <a:latin typeface="微软雅黑" panose="020B0503020204020204" pitchFamily="34" charset="-122"/>
            <a:ea typeface="微软雅黑" panose="020B0503020204020204" pitchFamily="34" charset="-122"/>
          </a:endParaRPr>
        </a:p>
      </dgm:t>
    </dgm:pt>
    <dgm:pt modelId="{51524D25-457D-47AE-83C6-6CAFCB7DD370}" type="parTrans" cxnId="{016E8F7E-5D39-4DD9-A95A-4F6A5846C80D}">
      <dgm:prSet/>
      <dgm:spPr/>
      <dgm:t>
        <a:bodyPr/>
        <a:lstStyle/>
        <a:p>
          <a:endParaRPr lang="zh-CN" altLang="en-US">
            <a:latin typeface="微软雅黑" panose="020B0503020204020204" pitchFamily="34" charset="-122"/>
            <a:ea typeface="微软雅黑" panose="020B0503020204020204" pitchFamily="34" charset="-122"/>
          </a:endParaRPr>
        </a:p>
      </dgm:t>
    </dgm:pt>
    <dgm:pt modelId="{2B0F01AD-E120-401C-B02D-1B78DEE55289}" type="sibTrans" cxnId="{016E8F7E-5D39-4DD9-A95A-4F6A5846C80D}">
      <dgm:prSet/>
      <dgm:spPr/>
      <dgm:t>
        <a:bodyPr/>
        <a:lstStyle/>
        <a:p>
          <a:endParaRPr lang="zh-CN" altLang="en-US">
            <a:latin typeface="微软雅黑" panose="020B0503020204020204" pitchFamily="34" charset="-122"/>
            <a:ea typeface="微软雅黑" panose="020B0503020204020204" pitchFamily="34" charset="-122"/>
          </a:endParaRPr>
        </a:p>
      </dgm:t>
    </dgm:pt>
    <dgm:pt modelId="{DD2782EB-D03E-46F7-BE45-09DA90BF9934}">
      <dgm:prSet phldrT="[文本]"/>
      <dgm:spPr/>
      <dgm:t>
        <a:bodyPr/>
        <a:lstStyle/>
        <a:p>
          <a:r>
            <a:rPr lang="en-US" i="1" dirty="0" err="1" smtClean="0">
              <a:latin typeface="微软雅黑" panose="020B0503020204020204" pitchFamily="34" charset="-122"/>
              <a:ea typeface="微软雅黑" panose="020B0503020204020204" pitchFamily="34" charset="-122"/>
            </a:rPr>
            <a:t>JDynamicInvokeExpr</a:t>
          </a:r>
          <a:endParaRPr lang="zh-CN" altLang="en-US" dirty="0">
            <a:latin typeface="微软雅黑" panose="020B0503020204020204" pitchFamily="34" charset="-122"/>
            <a:ea typeface="微软雅黑" panose="020B0503020204020204" pitchFamily="34" charset="-122"/>
          </a:endParaRPr>
        </a:p>
      </dgm:t>
    </dgm:pt>
    <dgm:pt modelId="{711E9157-59AB-421B-B76D-0E7F59743AC9}" type="parTrans" cxnId="{72AF52AE-2C01-4409-9525-E90B88CEAE83}">
      <dgm:prSet/>
      <dgm:spPr/>
      <dgm:t>
        <a:bodyPr/>
        <a:lstStyle/>
        <a:p>
          <a:endParaRPr lang="zh-CN" altLang="en-US">
            <a:latin typeface="微软雅黑" panose="020B0503020204020204" pitchFamily="34" charset="-122"/>
            <a:ea typeface="微软雅黑" panose="020B0503020204020204" pitchFamily="34" charset="-122"/>
          </a:endParaRPr>
        </a:p>
      </dgm:t>
    </dgm:pt>
    <dgm:pt modelId="{B5E53538-0405-4937-8CE8-C6D79F3D7497}" type="sibTrans" cxnId="{72AF52AE-2C01-4409-9525-E90B88CEAE83}">
      <dgm:prSet/>
      <dgm:spPr/>
      <dgm:t>
        <a:bodyPr/>
        <a:lstStyle/>
        <a:p>
          <a:endParaRPr lang="zh-CN" altLang="en-US">
            <a:latin typeface="微软雅黑" panose="020B0503020204020204" pitchFamily="34" charset="-122"/>
            <a:ea typeface="微软雅黑" panose="020B0503020204020204" pitchFamily="34" charset="-122"/>
          </a:endParaRPr>
        </a:p>
      </dgm:t>
    </dgm:pt>
    <dgm:pt modelId="{BDE9006A-EEE5-4F19-9369-6A9FB567D1DC}">
      <dgm:prSet phldrT="[文本]"/>
      <dgm:spPr/>
      <dgm:t>
        <a:bodyPr/>
        <a:lstStyle/>
        <a:p>
          <a:r>
            <a:rPr lang="en-US" i="1" dirty="0" err="1" smtClean="0">
              <a:latin typeface="微软雅黑" panose="020B0503020204020204" pitchFamily="34" charset="-122"/>
              <a:ea typeface="微软雅黑" panose="020B0503020204020204" pitchFamily="34" charset="-122"/>
            </a:rPr>
            <a:t>JInterfaceInvokeExpr</a:t>
          </a:r>
          <a:endParaRPr lang="zh-CN" altLang="en-US" dirty="0">
            <a:latin typeface="微软雅黑" panose="020B0503020204020204" pitchFamily="34" charset="-122"/>
            <a:ea typeface="微软雅黑" panose="020B0503020204020204" pitchFamily="34" charset="-122"/>
          </a:endParaRPr>
        </a:p>
      </dgm:t>
    </dgm:pt>
    <dgm:pt modelId="{58C8953F-019A-4D24-9F1C-5B46A3878C87}" type="parTrans" cxnId="{2AB5F341-E74F-42C1-A1A9-2D2BA9086934}">
      <dgm:prSet/>
      <dgm:spPr/>
      <dgm:t>
        <a:bodyPr/>
        <a:lstStyle/>
        <a:p>
          <a:endParaRPr lang="zh-CN" altLang="en-US">
            <a:latin typeface="微软雅黑" panose="020B0503020204020204" pitchFamily="34" charset="-122"/>
            <a:ea typeface="微软雅黑" panose="020B0503020204020204" pitchFamily="34" charset="-122"/>
          </a:endParaRPr>
        </a:p>
      </dgm:t>
    </dgm:pt>
    <dgm:pt modelId="{55765479-36C1-49F8-8F85-D922F0525DD8}" type="sibTrans" cxnId="{2AB5F341-E74F-42C1-A1A9-2D2BA9086934}">
      <dgm:prSet/>
      <dgm:spPr/>
      <dgm:t>
        <a:bodyPr/>
        <a:lstStyle/>
        <a:p>
          <a:endParaRPr lang="zh-CN" altLang="en-US">
            <a:latin typeface="微软雅黑" panose="020B0503020204020204" pitchFamily="34" charset="-122"/>
            <a:ea typeface="微软雅黑" panose="020B0503020204020204" pitchFamily="34" charset="-122"/>
          </a:endParaRPr>
        </a:p>
      </dgm:t>
    </dgm:pt>
    <dgm:pt modelId="{53DB1852-4787-4686-83E7-3EB4F0899518}">
      <dgm:prSet phldrT="[文本]"/>
      <dgm:spPr/>
      <dgm:t>
        <a:bodyPr/>
        <a:lstStyle/>
        <a:p>
          <a:r>
            <a:rPr lang="zh-CN" altLang="en-US" dirty="0" smtClean="0">
              <a:latin typeface="微软雅黑" panose="020B0503020204020204" pitchFamily="34" charset="-122"/>
              <a:ea typeface="微软雅黑" panose="020B0503020204020204" pitchFamily="34" charset="-122"/>
            </a:rPr>
            <a:t>使用的变量数量</a:t>
          </a:r>
          <a:endParaRPr lang="zh-CN" altLang="en-US" dirty="0">
            <a:latin typeface="微软雅黑" panose="020B0503020204020204" pitchFamily="34" charset="-122"/>
            <a:ea typeface="微软雅黑" panose="020B0503020204020204" pitchFamily="34" charset="-122"/>
          </a:endParaRPr>
        </a:p>
      </dgm:t>
    </dgm:pt>
    <dgm:pt modelId="{283099E7-C8E4-41F9-82F5-C8356FFE91AB}" type="parTrans" cxnId="{3A9D0230-853B-40EA-8B8C-4B12A0CDF556}">
      <dgm:prSet/>
      <dgm:spPr/>
      <dgm:t>
        <a:bodyPr/>
        <a:lstStyle/>
        <a:p>
          <a:endParaRPr lang="zh-CN" altLang="en-US">
            <a:latin typeface="微软雅黑" panose="020B0503020204020204" pitchFamily="34" charset="-122"/>
            <a:ea typeface="微软雅黑" panose="020B0503020204020204" pitchFamily="34" charset="-122"/>
          </a:endParaRPr>
        </a:p>
      </dgm:t>
    </dgm:pt>
    <dgm:pt modelId="{A630621F-8601-4948-8A12-80F85578C624}" type="sibTrans" cxnId="{3A9D0230-853B-40EA-8B8C-4B12A0CDF556}">
      <dgm:prSet/>
      <dgm:spPr/>
      <dgm:t>
        <a:bodyPr/>
        <a:lstStyle/>
        <a:p>
          <a:endParaRPr lang="zh-CN" altLang="en-US">
            <a:latin typeface="微软雅黑" panose="020B0503020204020204" pitchFamily="34" charset="-122"/>
            <a:ea typeface="微软雅黑" panose="020B0503020204020204" pitchFamily="34" charset="-122"/>
          </a:endParaRPr>
        </a:p>
      </dgm:t>
    </dgm:pt>
    <dgm:pt modelId="{319C3B28-BA47-40DA-9B2F-DCA908A1529D}">
      <dgm:prSet phldrT="[文本]"/>
      <dgm:spPr/>
      <dgm:t>
        <a:bodyPr/>
        <a:lstStyle/>
        <a:p>
          <a:r>
            <a:rPr lang="zh-CN" altLang="en-US" dirty="0" smtClean="0">
              <a:latin typeface="微软雅黑" panose="020B0503020204020204" pitchFamily="34" charset="-122"/>
              <a:ea typeface="微软雅黑" panose="020B0503020204020204" pitchFamily="34" charset="-122"/>
            </a:rPr>
            <a:t>表达式使用的变量数量</a:t>
          </a:r>
          <a:endParaRPr lang="zh-CN" altLang="en-US" dirty="0">
            <a:latin typeface="微软雅黑" panose="020B0503020204020204" pitchFamily="34" charset="-122"/>
            <a:ea typeface="微软雅黑" panose="020B0503020204020204" pitchFamily="34" charset="-122"/>
          </a:endParaRPr>
        </a:p>
      </dgm:t>
    </dgm:pt>
    <dgm:pt modelId="{DE1788F0-4887-4042-9F9D-5C1F5043EDFC}" type="parTrans" cxnId="{5F7E9631-72AD-4DF6-A830-4ED0F635331B}">
      <dgm:prSet/>
      <dgm:spPr/>
      <dgm:t>
        <a:bodyPr/>
        <a:lstStyle/>
        <a:p>
          <a:endParaRPr lang="zh-CN" altLang="en-US">
            <a:latin typeface="微软雅黑" panose="020B0503020204020204" pitchFamily="34" charset="-122"/>
            <a:ea typeface="微软雅黑" panose="020B0503020204020204" pitchFamily="34" charset="-122"/>
          </a:endParaRPr>
        </a:p>
      </dgm:t>
    </dgm:pt>
    <dgm:pt modelId="{09DC671C-3DD1-4EFB-BA6A-B66371159E40}" type="sibTrans" cxnId="{5F7E9631-72AD-4DF6-A830-4ED0F635331B}">
      <dgm:prSet/>
      <dgm:spPr/>
      <dgm:t>
        <a:bodyPr/>
        <a:lstStyle/>
        <a:p>
          <a:endParaRPr lang="zh-CN" altLang="en-US">
            <a:latin typeface="微软雅黑" panose="020B0503020204020204" pitchFamily="34" charset="-122"/>
            <a:ea typeface="微软雅黑" panose="020B0503020204020204" pitchFamily="34" charset="-122"/>
          </a:endParaRPr>
        </a:p>
      </dgm:t>
    </dgm:pt>
    <dgm:pt modelId="{D884FA80-5FE9-4D67-BC31-4A986A25F9E6}">
      <dgm:prSet/>
      <dgm:spPr/>
      <dgm:t>
        <a:bodyPr/>
        <a:lstStyle/>
        <a:p>
          <a:r>
            <a:rPr lang="zh-CN" altLang="en-US" dirty="0" smtClean="0">
              <a:latin typeface="微软雅黑" panose="020B0503020204020204" pitchFamily="34" charset="-122"/>
              <a:ea typeface="微软雅黑" panose="020B0503020204020204" pitchFamily="34" charset="-122"/>
            </a:rPr>
            <a:t>表达式类型（</a:t>
          </a:r>
          <a:r>
            <a:rPr lang="en-US" altLang="zh-CN" dirty="0" smtClean="0">
              <a:latin typeface="微软雅黑" panose="020B0503020204020204" pitchFamily="34" charset="-122"/>
              <a:ea typeface="微软雅黑" panose="020B0503020204020204" pitchFamily="34" charset="-122"/>
            </a:rPr>
            <a:t>18</a:t>
          </a:r>
          <a:r>
            <a:rPr lang="zh-CN" altLang="en-US" dirty="0" smtClean="0">
              <a:latin typeface="微软雅黑" panose="020B0503020204020204" pitchFamily="34" charset="-122"/>
              <a:ea typeface="微软雅黑" panose="020B0503020204020204" pitchFamily="34" charset="-122"/>
            </a:rPr>
            <a:t>种）</a:t>
          </a:r>
          <a:endParaRPr lang="zh-CN" altLang="en-US" dirty="0">
            <a:latin typeface="微软雅黑" panose="020B0503020204020204" pitchFamily="34" charset="-122"/>
            <a:ea typeface="微软雅黑" panose="020B0503020204020204" pitchFamily="34" charset="-122"/>
          </a:endParaRPr>
        </a:p>
      </dgm:t>
    </dgm:pt>
    <dgm:pt modelId="{28C1F78B-8930-4A37-955B-3D4BF7877DA9}" type="parTrans" cxnId="{843D61D7-E327-4E62-BD51-ED6D99E3EE15}">
      <dgm:prSet/>
      <dgm:spPr/>
      <dgm:t>
        <a:bodyPr/>
        <a:lstStyle/>
        <a:p>
          <a:endParaRPr lang="zh-CN" altLang="en-US">
            <a:latin typeface="微软雅黑" panose="020B0503020204020204" pitchFamily="34" charset="-122"/>
            <a:ea typeface="微软雅黑" panose="020B0503020204020204" pitchFamily="34" charset="-122"/>
          </a:endParaRPr>
        </a:p>
      </dgm:t>
    </dgm:pt>
    <dgm:pt modelId="{C6494F2B-CAF3-434A-88EE-D42A7E2786AD}" type="sibTrans" cxnId="{843D61D7-E327-4E62-BD51-ED6D99E3EE15}">
      <dgm:prSet/>
      <dgm:spPr/>
      <dgm:t>
        <a:bodyPr/>
        <a:lstStyle/>
        <a:p>
          <a:endParaRPr lang="zh-CN" altLang="en-US">
            <a:latin typeface="微软雅黑" panose="020B0503020204020204" pitchFamily="34" charset="-122"/>
            <a:ea typeface="微软雅黑" panose="020B0503020204020204" pitchFamily="34" charset="-122"/>
          </a:endParaRPr>
        </a:p>
      </dgm:t>
    </dgm:pt>
    <dgm:pt modelId="{15BAB86A-4283-4765-85B1-16A3E53A32F3}">
      <dgm:prSet/>
      <dgm:spPr/>
      <dgm:t>
        <a:bodyPr/>
        <a:lstStyle/>
        <a:p>
          <a:r>
            <a:rPr lang="zh-CN" altLang="en-US" dirty="0" smtClean="0">
              <a:latin typeface="微软雅黑" panose="020B0503020204020204" pitchFamily="34" charset="-122"/>
              <a:ea typeface="微软雅黑" panose="020B0503020204020204" pitchFamily="34" charset="-122"/>
            </a:rPr>
            <a:t>是否赋值</a:t>
          </a:r>
          <a:r>
            <a:rPr lang="en-US" altLang="zh-CN" dirty="0" smtClean="0">
              <a:latin typeface="微软雅黑" panose="020B0503020204020204" pitchFamily="34" charset="-122"/>
              <a:ea typeface="微软雅黑" panose="020B0503020204020204" pitchFamily="34" charset="-122"/>
            </a:rPr>
            <a:t>null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或</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dgm:t>
    </dgm:pt>
    <dgm:pt modelId="{CDCDFBE1-CEF1-4D9C-8B4B-5EC5686B86CD}" type="parTrans" cxnId="{8D1A3A0E-C538-403A-8CEB-94054DF00E81}">
      <dgm:prSet/>
      <dgm:spPr/>
      <dgm:t>
        <a:bodyPr/>
        <a:lstStyle/>
        <a:p>
          <a:endParaRPr lang="zh-CN" altLang="en-US">
            <a:latin typeface="微软雅黑" panose="020B0503020204020204" pitchFamily="34" charset="-122"/>
            <a:ea typeface="微软雅黑" panose="020B0503020204020204" pitchFamily="34" charset="-122"/>
          </a:endParaRPr>
        </a:p>
      </dgm:t>
    </dgm:pt>
    <dgm:pt modelId="{16168B76-92AB-4517-A98F-D4632EB50A49}" type="sibTrans" cxnId="{8D1A3A0E-C538-403A-8CEB-94054DF00E81}">
      <dgm:prSet/>
      <dgm:spPr/>
      <dgm:t>
        <a:bodyPr/>
        <a:lstStyle/>
        <a:p>
          <a:endParaRPr lang="zh-CN" altLang="en-US">
            <a:latin typeface="微软雅黑" panose="020B0503020204020204" pitchFamily="34" charset="-122"/>
            <a:ea typeface="微软雅黑" panose="020B0503020204020204" pitchFamily="34" charset="-122"/>
          </a:endParaRPr>
        </a:p>
      </dgm:t>
    </dgm:pt>
    <dgm:pt modelId="{56EECCB5-1AD1-4B9B-9162-57C4B94AD252}">
      <dgm:prSet/>
      <dgm:spPr/>
      <dgm:t>
        <a:bodyPr/>
        <a:lstStyle/>
        <a:p>
          <a:r>
            <a:rPr lang="en-US" dirty="0" err="1" smtClean="0">
              <a:latin typeface="微软雅黑" panose="020B0503020204020204" pitchFamily="34" charset="-122"/>
              <a:ea typeface="微软雅黑" panose="020B0503020204020204" pitchFamily="34" charset="-122"/>
            </a:rPr>
            <a:t>JAssignStmt</a:t>
          </a:r>
          <a:endParaRPr lang="zh-CN" altLang="en-US" dirty="0">
            <a:latin typeface="微软雅黑" panose="020B0503020204020204" pitchFamily="34" charset="-122"/>
            <a:ea typeface="微软雅黑" panose="020B0503020204020204" pitchFamily="34" charset="-122"/>
          </a:endParaRPr>
        </a:p>
      </dgm:t>
    </dgm:pt>
    <dgm:pt modelId="{070EB4DA-AAF4-4BAA-9B22-746B65FFC662}" type="parTrans" cxnId="{E5505695-9F98-4528-AA36-4DE76430892A}">
      <dgm:prSet/>
      <dgm:spPr/>
      <dgm:t>
        <a:bodyPr/>
        <a:lstStyle/>
        <a:p>
          <a:endParaRPr lang="zh-CN" altLang="en-US">
            <a:latin typeface="微软雅黑" panose="020B0503020204020204" pitchFamily="34" charset="-122"/>
            <a:ea typeface="微软雅黑" panose="020B0503020204020204" pitchFamily="34" charset="-122"/>
          </a:endParaRPr>
        </a:p>
      </dgm:t>
    </dgm:pt>
    <dgm:pt modelId="{B9C96052-3399-499C-B2FD-B6F1C6E79385}" type="sibTrans" cxnId="{E5505695-9F98-4528-AA36-4DE76430892A}">
      <dgm:prSet/>
      <dgm:spPr/>
      <dgm:t>
        <a:bodyPr/>
        <a:lstStyle/>
        <a:p>
          <a:endParaRPr lang="zh-CN" altLang="en-US">
            <a:latin typeface="微软雅黑" panose="020B0503020204020204" pitchFamily="34" charset="-122"/>
            <a:ea typeface="微软雅黑" panose="020B0503020204020204" pitchFamily="34" charset="-122"/>
          </a:endParaRPr>
        </a:p>
      </dgm:t>
    </dgm:pt>
    <dgm:pt modelId="{B954F71A-B445-410D-BD58-14ED30C315BD}">
      <dgm:prSet/>
      <dgm:spPr/>
      <dgm:t>
        <a:bodyPr/>
        <a:lstStyle/>
        <a:p>
          <a:r>
            <a:rPr lang="en-US" dirty="0" err="1" smtClean="0">
              <a:latin typeface="微软雅黑" panose="020B0503020204020204" pitchFamily="34" charset="-122"/>
              <a:ea typeface="微软雅黑" panose="020B0503020204020204" pitchFamily="34" charset="-122"/>
            </a:rPr>
            <a:t>JBreakpointStmt</a:t>
          </a:r>
          <a:endParaRPr lang="zh-CN" altLang="en-US" dirty="0">
            <a:latin typeface="微软雅黑" panose="020B0503020204020204" pitchFamily="34" charset="-122"/>
            <a:ea typeface="微软雅黑" panose="020B0503020204020204" pitchFamily="34" charset="-122"/>
          </a:endParaRPr>
        </a:p>
      </dgm:t>
    </dgm:pt>
    <dgm:pt modelId="{70D68E9E-63A8-42C8-9B17-AF8584C3C384}" type="parTrans" cxnId="{07C54B4F-AD6C-40F0-8A42-D0DE2BC17DF2}">
      <dgm:prSet/>
      <dgm:spPr/>
      <dgm:t>
        <a:bodyPr/>
        <a:lstStyle/>
        <a:p>
          <a:endParaRPr lang="zh-CN" altLang="en-US">
            <a:latin typeface="微软雅黑" panose="020B0503020204020204" pitchFamily="34" charset="-122"/>
            <a:ea typeface="微软雅黑" panose="020B0503020204020204" pitchFamily="34" charset="-122"/>
          </a:endParaRPr>
        </a:p>
      </dgm:t>
    </dgm:pt>
    <dgm:pt modelId="{4CCE0E63-6E34-4C3B-8C8A-9D70F76A5A15}" type="sibTrans" cxnId="{07C54B4F-AD6C-40F0-8A42-D0DE2BC17DF2}">
      <dgm:prSet/>
      <dgm:spPr/>
      <dgm:t>
        <a:bodyPr/>
        <a:lstStyle/>
        <a:p>
          <a:endParaRPr lang="zh-CN" altLang="en-US">
            <a:latin typeface="微软雅黑" panose="020B0503020204020204" pitchFamily="34" charset="-122"/>
            <a:ea typeface="微软雅黑" panose="020B0503020204020204" pitchFamily="34" charset="-122"/>
          </a:endParaRPr>
        </a:p>
      </dgm:t>
    </dgm:pt>
    <dgm:pt modelId="{73E50AB9-5FE8-4D9B-AE7B-8888ED610F50}">
      <dgm:prSet/>
      <dgm:spPr/>
      <dgm:t>
        <a:bodyPr/>
        <a:lstStyle/>
        <a:p>
          <a:r>
            <a:rPr lang="en-US" dirty="0" err="1" smtClean="0">
              <a:latin typeface="微软雅黑" panose="020B0503020204020204" pitchFamily="34" charset="-122"/>
              <a:ea typeface="微软雅黑" panose="020B0503020204020204" pitchFamily="34" charset="-122"/>
            </a:rPr>
            <a:t>JEnterMonitorStmt</a:t>
          </a:r>
          <a:endParaRPr lang="zh-CN" altLang="en-US" dirty="0">
            <a:latin typeface="微软雅黑" panose="020B0503020204020204" pitchFamily="34" charset="-122"/>
            <a:ea typeface="微软雅黑" panose="020B0503020204020204" pitchFamily="34" charset="-122"/>
          </a:endParaRPr>
        </a:p>
      </dgm:t>
    </dgm:pt>
    <dgm:pt modelId="{C91308AF-882D-46E4-BEB0-D58483C01F4F}" type="parTrans" cxnId="{AA63D7E4-A3E3-45DC-8158-7EC8D227AB26}">
      <dgm:prSet/>
      <dgm:spPr/>
      <dgm:t>
        <a:bodyPr/>
        <a:lstStyle/>
        <a:p>
          <a:endParaRPr lang="zh-CN" altLang="en-US">
            <a:latin typeface="微软雅黑" panose="020B0503020204020204" pitchFamily="34" charset="-122"/>
            <a:ea typeface="微软雅黑" panose="020B0503020204020204" pitchFamily="34" charset="-122"/>
          </a:endParaRPr>
        </a:p>
      </dgm:t>
    </dgm:pt>
    <dgm:pt modelId="{89D9F785-7D47-47F3-9FD0-6CC668C871DD}" type="sibTrans" cxnId="{AA63D7E4-A3E3-45DC-8158-7EC8D227AB26}">
      <dgm:prSet/>
      <dgm:spPr/>
      <dgm:t>
        <a:bodyPr/>
        <a:lstStyle/>
        <a:p>
          <a:endParaRPr lang="zh-CN" altLang="en-US">
            <a:latin typeface="微软雅黑" panose="020B0503020204020204" pitchFamily="34" charset="-122"/>
            <a:ea typeface="微软雅黑" panose="020B0503020204020204" pitchFamily="34" charset="-122"/>
          </a:endParaRPr>
        </a:p>
      </dgm:t>
    </dgm:pt>
    <dgm:pt modelId="{B2FE9E6F-E594-4EFC-97AD-1D219B75B4CC}">
      <dgm:prSet/>
      <dgm:spPr/>
      <dgm:t>
        <a:bodyPr/>
        <a:lstStyle/>
        <a:p>
          <a:r>
            <a:rPr lang="en-US" dirty="0" err="1" smtClean="0">
              <a:latin typeface="微软雅黑" panose="020B0503020204020204" pitchFamily="34" charset="-122"/>
              <a:ea typeface="微软雅黑" panose="020B0503020204020204" pitchFamily="34" charset="-122"/>
            </a:rPr>
            <a:t>JExitMonitorStmt</a:t>
          </a:r>
          <a:endParaRPr lang="zh-CN" altLang="en-US" dirty="0">
            <a:latin typeface="微软雅黑" panose="020B0503020204020204" pitchFamily="34" charset="-122"/>
            <a:ea typeface="微软雅黑" panose="020B0503020204020204" pitchFamily="34" charset="-122"/>
          </a:endParaRPr>
        </a:p>
      </dgm:t>
    </dgm:pt>
    <dgm:pt modelId="{54AC66D6-2707-42D4-815E-2DA693F8F406}" type="parTrans" cxnId="{EEF25177-9501-4E88-BB80-7C5EE26AB492}">
      <dgm:prSet/>
      <dgm:spPr/>
      <dgm:t>
        <a:bodyPr/>
        <a:lstStyle/>
        <a:p>
          <a:endParaRPr lang="zh-CN" altLang="en-US">
            <a:latin typeface="微软雅黑" panose="020B0503020204020204" pitchFamily="34" charset="-122"/>
            <a:ea typeface="微软雅黑" panose="020B0503020204020204" pitchFamily="34" charset="-122"/>
          </a:endParaRPr>
        </a:p>
      </dgm:t>
    </dgm:pt>
    <dgm:pt modelId="{8C1424EF-7600-4156-BF41-4DFB3E4DD794}" type="sibTrans" cxnId="{EEF25177-9501-4E88-BB80-7C5EE26AB492}">
      <dgm:prSet/>
      <dgm:spPr/>
      <dgm:t>
        <a:bodyPr/>
        <a:lstStyle/>
        <a:p>
          <a:endParaRPr lang="zh-CN" altLang="en-US">
            <a:latin typeface="微软雅黑" panose="020B0503020204020204" pitchFamily="34" charset="-122"/>
            <a:ea typeface="微软雅黑" panose="020B0503020204020204" pitchFamily="34" charset="-122"/>
          </a:endParaRPr>
        </a:p>
      </dgm:t>
    </dgm:pt>
    <dgm:pt modelId="{065699EE-DE36-4898-8B3B-4ECB62B84B97}">
      <dgm:prSet/>
      <dgm:spPr/>
      <dgm:t>
        <a:bodyPr/>
        <a:lstStyle/>
        <a:p>
          <a:r>
            <a:rPr lang="en-US" dirty="0" err="1" smtClean="0">
              <a:latin typeface="微软雅黑" panose="020B0503020204020204" pitchFamily="34" charset="-122"/>
              <a:ea typeface="微软雅黑" panose="020B0503020204020204" pitchFamily="34" charset="-122"/>
            </a:rPr>
            <a:t>JGotoStmt</a:t>
          </a:r>
          <a:endParaRPr lang="zh-CN" altLang="en-US" dirty="0">
            <a:latin typeface="微软雅黑" panose="020B0503020204020204" pitchFamily="34" charset="-122"/>
            <a:ea typeface="微软雅黑" panose="020B0503020204020204" pitchFamily="34" charset="-122"/>
          </a:endParaRPr>
        </a:p>
      </dgm:t>
    </dgm:pt>
    <dgm:pt modelId="{80A53DFF-5440-4C3A-8AE3-FF43522965D6}" type="parTrans" cxnId="{6A662263-2243-444E-B8CA-DF027170FAE8}">
      <dgm:prSet/>
      <dgm:spPr/>
      <dgm:t>
        <a:bodyPr/>
        <a:lstStyle/>
        <a:p>
          <a:endParaRPr lang="zh-CN" altLang="en-US">
            <a:latin typeface="微软雅黑" panose="020B0503020204020204" pitchFamily="34" charset="-122"/>
            <a:ea typeface="微软雅黑" panose="020B0503020204020204" pitchFamily="34" charset="-122"/>
          </a:endParaRPr>
        </a:p>
      </dgm:t>
    </dgm:pt>
    <dgm:pt modelId="{FD071B68-F285-47FE-84DE-F0066BFDE29D}" type="sibTrans" cxnId="{6A662263-2243-444E-B8CA-DF027170FAE8}">
      <dgm:prSet/>
      <dgm:spPr/>
      <dgm:t>
        <a:bodyPr/>
        <a:lstStyle/>
        <a:p>
          <a:endParaRPr lang="zh-CN" altLang="en-US">
            <a:latin typeface="微软雅黑" panose="020B0503020204020204" pitchFamily="34" charset="-122"/>
            <a:ea typeface="微软雅黑" panose="020B0503020204020204" pitchFamily="34" charset="-122"/>
          </a:endParaRPr>
        </a:p>
      </dgm:t>
    </dgm:pt>
    <dgm:pt modelId="{BF2F1D0C-5C5F-407D-A999-A3EF301D4609}">
      <dgm:prSet/>
      <dgm:spPr/>
      <dgm:t>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dgm:t>
    </dgm:pt>
    <dgm:pt modelId="{187CF328-8D0D-488C-8324-91F6A7C3A78F}" type="parTrans" cxnId="{508CE399-3F10-47B5-868B-072E2C003027}">
      <dgm:prSet/>
      <dgm:spPr/>
      <dgm:t>
        <a:bodyPr/>
        <a:lstStyle/>
        <a:p>
          <a:endParaRPr lang="zh-CN" altLang="en-US">
            <a:latin typeface="微软雅黑" panose="020B0503020204020204" pitchFamily="34" charset="-122"/>
            <a:ea typeface="微软雅黑" panose="020B0503020204020204" pitchFamily="34" charset="-122"/>
          </a:endParaRPr>
        </a:p>
      </dgm:t>
    </dgm:pt>
    <dgm:pt modelId="{E4F0A412-1D74-47FC-9811-3A2E1D7A22EA}" type="sibTrans" cxnId="{508CE399-3F10-47B5-868B-072E2C003027}">
      <dgm:prSet/>
      <dgm:spPr/>
      <dgm:t>
        <a:bodyPr/>
        <a:lstStyle/>
        <a:p>
          <a:endParaRPr lang="zh-CN" altLang="en-US">
            <a:latin typeface="微软雅黑" panose="020B0503020204020204" pitchFamily="34" charset="-122"/>
            <a:ea typeface="微软雅黑" panose="020B0503020204020204" pitchFamily="34" charset="-122"/>
          </a:endParaRPr>
        </a:p>
      </dgm:t>
    </dgm:pt>
    <dgm:pt modelId="{1B635BDC-ED98-42DC-A283-CA53622077B8}">
      <dgm:prSet phldrT="[文本]"/>
      <dgm:spPr/>
      <dgm:t>
        <a:bodyPr/>
        <a:lstStyle/>
        <a:p>
          <a:r>
            <a:rPr lang="en-US" i="1" dirty="0" err="1" smtClean="0">
              <a:latin typeface="微软雅黑" panose="020B0503020204020204" pitchFamily="34" charset="-122"/>
              <a:ea typeface="微软雅黑" panose="020B0503020204020204" pitchFamily="34" charset="-122"/>
            </a:rPr>
            <a:t>JSpecialInvokeExpr</a:t>
          </a:r>
          <a:endParaRPr lang="zh-CN" altLang="en-US" dirty="0">
            <a:latin typeface="微软雅黑" panose="020B0503020204020204" pitchFamily="34" charset="-122"/>
            <a:ea typeface="微软雅黑" panose="020B0503020204020204" pitchFamily="34" charset="-122"/>
          </a:endParaRPr>
        </a:p>
      </dgm:t>
    </dgm:pt>
    <dgm:pt modelId="{19CEB1A3-6005-486E-AD8A-C06D1DC37166}" type="parTrans" cxnId="{A456EC2E-4DEE-428F-8D25-8A46966EB3B5}">
      <dgm:prSet/>
      <dgm:spPr/>
      <dgm:t>
        <a:bodyPr/>
        <a:lstStyle/>
        <a:p>
          <a:endParaRPr lang="zh-CN" altLang="en-US">
            <a:latin typeface="微软雅黑" panose="020B0503020204020204" pitchFamily="34" charset="-122"/>
            <a:ea typeface="微软雅黑" panose="020B0503020204020204" pitchFamily="34" charset="-122"/>
          </a:endParaRPr>
        </a:p>
      </dgm:t>
    </dgm:pt>
    <dgm:pt modelId="{4A62035B-D687-47E0-A874-2C72C56BAFDB}" type="sibTrans" cxnId="{A456EC2E-4DEE-428F-8D25-8A46966EB3B5}">
      <dgm:prSet/>
      <dgm:spPr/>
      <dgm:t>
        <a:bodyPr/>
        <a:lstStyle/>
        <a:p>
          <a:endParaRPr lang="zh-CN" altLang="en-US">
            <a:latin typeface="微软雅黑" panose="020B0503020204020204" pitchFamily="34" charset="-122"/>
            <a:ea typeface="微软雅黑" panose="020B0503020204020204" pitchFamily="34" charset="-122"/>
          </a:endParaRPr>
        </a:p>
      </dgm:t>
    </dgm:pt>
    <dgm:pt modelId="{F4F55903-822E-428D-8EBA-DFC0E9DCE660}">
      <dgm:prSet phldrT="[文本]"/>
      <dgm:spPr/>
      <dgm:t>
        <a:bodyPr/>
        <a:lstStyle/>
        <a:p>
          <a:r>
            <a:rPr lang="en-US" i="1" dirty="0" err="1" smtClean="0">
              <a:latin typeface="微软雅黑" panose="020B0503020204020204" pitchFamily="34" charset="-122"/>
              <a:ea typeface="微软雅黑" panose="020B0503020204020204" pitchFamily="34" charset="-122"/>
            </a:rPr>
            <a:t>JStaticInvokeExpr</a:t>
          </a:r>
          <a:endParaRPr lang="zh-CN" altLang="en-US" dirty="0">
            <a:latin typeface="微软雅黑" panose="020B0503020204020204" pitchFamily="34" charset="-122"/>
            <a:ea typeface="微软雅黑" panose="020B0503020204020204" pitchFamily="34" charset="-122"/>
          </a:endParaRPr>
        </a:p>
      </dgm:t>
    </dgm:pt>
    <dgm:pt modelId="{41FC3D11-3038-489A-9194-E5544BB7C1CC}" type="parTrans" cxnId="{A7DDAA11-FFBF-4941-8C53-44235B57FD51}">
      <dgm:prSet/>
      <dgm:spPr/>
      <dgm:t>
        <a:bodyPr/>
        <a:lstStyle/>
        <a:p>
          <a:endParaRPr lang="zh-CN" altLang="en-US">
            <a:latin typeface="微软雅黑" panose="020B0503020204020204" pitchFamily="34" charset="-122"/>
            <a:ea typeface="微软雅黑" panose="020B0503020204020204" pitchFamily="34" charset="-122"/>
          </a:endParaRPr>
        </a:p>
      </dgm:t>
    </dgm:pt>
    <dgm:pt modelId="{D036ACC0-73B0-45EB-8906-53E88B2F3C4D}" type="sibTrans" cxnId="{A7DDAA11-FFBF-4941-8C53-44235B57FD51}">
      <dgm:prSet/>
      <dgm:spPr/>
      <dgm:t>
        <a:bodyPr/>
        <a:lstStyle/>
        <a:p>
          <a:endParaRPr lang="zh-CN" altLang="en-US">
            <a:latin typeface="微软雅黑" panose="020B0503020204020204" pitchFamily="34" charset="-122"/>
            <a:ea typeface="微软雅黑" panose="020B0503020204020204" pitchFamily="34" charset="-122"/>
          </a:endParaRPr>
        </a:p>
      </dgm:t>
    </dgm:pt>
    <dgm:pt modelId="{7BBC56C9-B9CF-4E41-81FA-2E58B82449AC}">
      <dgm:prSet phldrT="[文本]"/>
      <dgm:spPr/>
      <dgm:t>
        <a:bodyPr/>
        <a:lstStyle/>
        <a:p>
          <a:r>
            <a:rPr lang="en-US" i="1" dirty="0" err="1" smtClean="0">
              <a:latin typeface="微软雅黑" panose="020B0503020204020204" pitchFamily="34" charset="-122"/>
              <a:ea typeface="微软雅黑" panose="020B0503020204020204" pitchFamily="34" charset="-122"/>
            </a:rPr>
            <a:t>JVirtualInvokeExpr</a:t>
          </a:r>
          <a:endParaRPr lang="zh-CN" altLang="en-US" dirty="0">
            <a:latin typeface="微软雅黑" panose="020B0503020204020204" pitchFamily="34" charset="-122"/>
            <a:ea typeface="微软雅黑" panose="020B0503020204020204" pitchFamily="34" charset="-122"/>
          </a:endParaRPr>
        </a:p>
      </dgm:t>
    </dgm:pt>
    <dgm:pt modelId="{DBA597F8-098E-42EC-9C0E-0B5AEEF25ACE}" type="parTrans" cxnId="{1CDD33E3-5F0E-4C2D-A4EE-C1CABB6DAED5}">
      <dgm:prSet/>
      <dgm:spPr/>
      <dgm:t>
        <a:bodyPr/>
        <a:lstStyle/>
        <a:p>
          <a:endParaRPr lang="zh-CN" altLang="en-US">
            <a:latin typeface="微软雅黑" panose="020B0503020204020204" pitchFamily="34" charset="-122"/>
            <a:ea typeface="微软雅黑" panose="020B0503020204020204" pitchFamily="34" charset="-122"/>
          </a:endParaRPr>
        </a:p>
      </dgm:t>
    </dgm:pt>
    <dgm:pt modelId="{5B732B7F-1556-4066-8D07-199B72826220}" type="sibTrans" cxnId="{1CDD33E3-5F0E-4C2D-A4EE-C1CABB6DAED5}">
      <dgm:prSet/>
      <dgm:spPr/>
      <dgm:t>
        <a:bodyPr/>
        <a:lstStyle/>
        <a:p>
          <a:endParaRPr lang="zh-CN" altLang="en-US">
            <a:latin typeface="微软雅黑" panose="020B0503020204020204" pitchFamily="34" charset="-122"/>
            <a:ea typeface="微软雅黑" panose="020B0503020204020204" pitchFamily="34" charset="-122"/>
          </a:endParaRPr>
        </a:p>
      </dgm:t>
    </dgm:pt>
    <dgm:pt modelId="{B18B6F28-0EAE-4CD7-B270-C0BCB4C754CE}">
      <dgm:prSet/>
      <dgm:spPr/>
      <dgm:t>
        <a:bodyPr/>
        <a:lstStyle/>
        <a:p>
          <a:r>
            <a:rPr lang="zh-CN" altLang="en-US" dirty="0" smtClean="0">
              <a:latin typeface="微软雅黑" panose="020B0503020204020204" pitchFamily="34" charset="-122"/>
              <a:ea typeface="微软雅黑" panose="020B0503020204020204" pitchFamily="34" charset="-122"/>
            </a:rPr>
            <a:t>是否赋值</a:t>
          </a:r>
          <a:r>
            <a:rPr lang="en-US" altLang="zh-CN" dirty="0" smtClean="0">
              <a:latin typeface="微软雅黑" panose="020B0503020204020204" pitchFamily="34" charset="-122"/>
              <a:ea typeface="微软雅黑" panose="020B0503020204020204" pitchFamily="34" charset="-122"/>
            </a:rPr>
            <a:t>null</a:t>
          </a:r>
          <a:endParaRPr lang="zh-CN" altLang="en-US" dirty="0">
            <a:latin typeface="微软雅黑" panose="020B0503020204020204" pitchFamily="34" charset="-122"/>
            <a:ea typeface="微软雅黑" panose="020B0503020204020204" pitchFamily="34" charset="-122"/>
          </a:endParaRPr>
        </a:p>
      </dgm:t>
    </dgm:pt>
    <dgm:pt modelId="{44E2F930-C4D7-41E0-8671-6248087DFED4}" type="parTrans" cxnId="{0923E330-F041-4094-8EA5-A0574C914313}">
      <dgm:prSet/>
      <dgm:spPr/>
      <dgm:t>
        <a:bodyPr/>
        <a:lstStyle/>
        <a:p>
          <a:endParaRPr lang="zh-CN" altLang="en-US">
            <a:latin typeface="微软雅黑" panose="020B0503020204020204" pitchFamily="34" charset="-122"/>
            <a:ea typeface="微软雅黑" panose="020B0503020204020204" pitchFamily="34" charset="-122"/>
          </a:endParaRPr>
        </a:p>
      </dgm:t>
    </dgm:pt>
    <dgm:pt modelId="{7FF7EE74-6C57-4F2C-8235-E39FFC80BDB4}" type="sibTrans" cxnId="{0923E330-F041-4094-8EA5-A0574C914313}">
      <dgm:prSet/>
      <dgm:spPr/>
      <dgm:t>
        <a:bodyPr/>
        <a:lstStyle/>
        <a:p>
          <a:endParaRPr lang="zh-CN" altLang="en-US">
            <a:latin typeface="微软雅黑" panose="020B0503020204020204" pitchFamily="34" charset="-122"/>
            <a:ea typeface="微软雅黑" panose="020B0503020204020204" pitchFamily="34" charset="-122"/>
          </a:endParaRPr>
        </a:p>
      </dgm:t>
    </dgm:pt>
    <dgm:pt modelId="{49FB0B9B-B966-4264-97D7-DD4D138C005C}" type="pres">
      <dgm:prSet presAssocID="{B2116F20-ABDC-4B04-996B-853EB123BE79}" presName="linear" presStyleCnt="0">
        <dgm:presLayoutVars>
          <dgm:animLvl val="lvl"/>
          <dgm:resizeHandles val="exact"/>
        </dgm:presLayoutVars>
      </dgm:prSet>
      <dgm:spPr/>
      <dgm:t>
        <a:bodyPr/>
        <a:lstStyle/>
        <a:p>
          <a:endParaRPr lang="zh-CN" altLang="en-US"/>
        </a:p>
      </dgm:t>
    </dgm:pt>
    <dgm:pt modelId="{B96FA6CE-4857-4753-98EC-C84F78834E1E}" type="pres">
      <dgm:prSet presAssocID="{052F2FC8-973E-4A2B-95C8-CD6E833D6A7F}" presName="parentText" presStyleLbl="node1" presStyleIdx="0" presStyleCnt="5">
        <dgm:presLayoutVars>
          <dgm:chMax val="0"/>
          <dgm:bulletEnabled val="1"/>
        </dgm:presLayoutVars>
      </dgm:prSet>
      <dgm:spPr/>
      <dgm:t>
        <a:bodyPr/>
        <a:lstStyle/>
        <a:p>
          <a:endParaRPr lang="zh-CN" altLang="en-US"/>
        </a:p>
      </dgm:t>
    </dgm:pt>
    <dgm:pt modelId="{76CB4490-38E8-4D48-A077-588E28273B67}" type="pres">
      <dgm:prSet presAssocID="{052F2FC8-973E-4A2B-95C8-CD6E833D6A7F}" presName="childText" presStyleLbl="revTx" presStyleIdx="0" presStyleCnt="5">
        <dgm:presLayoutVars>
          <dgm:bulletEnabled val="1"/>
        </dgm:presLayoutVars>
      </dgm:prSet>
      <dgm:spPr/>
      <dgm:t>
        <a:bodyPr/>
        <a:lstStyle/>
        <a:p>
          <a:endParaRPr lang="zh-CN" altLang="en-US"/>
        </a:p>
      </dgm:t>
    </dgm:pt>
    <dgm:pt modelId="{FDC3889C-3F66-4A19-92F4-D415536E9EA8}" type="pres">
      <dgm:prSet presAssocID="{D884FA80-5FE9-4D67-BC31-4A986A25F9E6}" presName="parentText" presStyleLbl="node1" presStyleIdx="1" presStyleCnt="5">
        <dgm:presLayoutVars>
          <dgm:chMax val="0"/>
          <dgm:bulletEnabled val="1"/>
        </dgm:presLayoutVars>
      </dgm:prSet>
      <dgm:spPr/>
      <dgm:t>
        <a:bodyPr/>
        <a:lstStyle/>
        <a:p>
          <a:endParaRPr lang="zh-CN" altLang="en-US"/>
        </a:p>
      </dgm:t>
    </dgm:pt>
    <dgm:pt modelId="{2AC3A6CA-82EB-4191-8354-D4CB4A88B60C}" type="pres">
      <dgm:prSet presAssocID="{D884FA80-5FE9-4D67-BC31-4A986A25F9E6}" presName="childText" presStyleLbl="revTx" presStyleIdx="1" presStyleCnt="5">
        <dgm:presLayoutVars>
          <dgm:bulletEnabled val="1"/>
        </dgm:presLayoutVars>
      </dgm:prSet>
      <dgm:spPr/>
      <dgm:t>
        <a:bodyPr/>
        <a:lstStyle/>
        <a:p>
          <a:endParaRPr lang="zh-CN" altLang="en-US"/>
        </a:p>
      </dgm:t>
    </dgm:pt>
    <dgm:pt modelId="{DFFC8CA7-16C1-466B-B120-F6C5A4C01427}" type="pres">
      <dgm:prSet presAssocID="{D659AE98-73C3-4A1A-811C-64823F1015A4}" presName="parentText" presStyleLbl="node1" presStyleIdx="2" presStyleCnt="5">
        <dgm:presLayoutVars>
          <dgm:chMax val="0"/>
          <dgm:bulletEnabled val="1"/>
        </dgm:presLayoutVars>
      </dgm:prSet>
      <dgm:spPr/>
      <dgm:t>
        <a:bodyPr/>
        <a:lstStyle/>
        <a:p>
          <a:endParaRPr lang="zh-CN" altLang="en-US"/>
        </a:p>
      </dgm:t>
    </dgm:pt>
    <dgm:pt modelId="{DF51F286-B9C6-4B57-8FFE-1747A6A85203}" type="pres">
      <dgm:prSet presAssocID="{D659AE98-73C3-4A1A-811C-64823F1015A4}" presName="childText" presStyleLbl="revTx" presStyleIdx="2" presStyleCnt="5">
        <dgm:presLayoutVars>
          <dgm:bulletEnabled val="1"/>
        </dgm:presLayoutVars>
      </dgm:prSet>
      <dgm:spPr/>
      <dgm:t>
        <a:bodyPr/>
        <a:lstStyle/>
        <a:p>
          <a:endParaRPr lang="zh-CN" altLang="en-US"/>
        </a:p>
      </dgm:t>
    </dgm:pt>
    <dgm:pt modelId="{B6408837-CC7B-476A-BF81-E9BF745F9CF9}" type="pres">
      <dgm:prSet presAssocID="{53DB1852-4787-4686-83E7-3EB4F0899518}" presName="parentText" presStyleLbl="node1" presStyleIdx="3" presStyleCnt="5">
        <dgm:presLayoutVars>
          <dgm:chMax val="0"/>
          <dgm:bulletEnabled val="1"/>
        </dgm:presLayoutVars>
      </dgm:prSet>
      <dgm:spPr/>
      <dgm:t>
        <a:bodyPr/>
        <a:lstStyle/>
        <a:p>
          <a:endParaRPr lang="zh-CN" altLang="en-US"/>
        </a:p>
      </dgm:t>
    </dgm:pt>
    <dgm:pt modelId="{24334D5C-2E52-4133-AB4E-A960E829C067}" type="pres">
      <dgm:prSet presAssocID="{53DB1852-4787-4686-83E7-3EB4F0899518}" presName="childText" presStyleLbl="revTx" presStyleIdx="3" presStyleCnt="5">
        <dgm:presLayoutVars>
          <dgm:bulletEnabled val="1"/>
        </dgm:presLayoutVars>
      </dgm:prSet>
      <dgm:spPr/>
      <dgm:t>
        <a:bodyPr/>
        <a:lstStyle/>
        <a:p>
          <a:endParaRPr lang="zh-CN" altLang="en-US"/>
        </a:p>
      </dgm:t>
    </dgm:pt>
    <dgm:pt modelId="{C05EF3B8-CE22-49AE-9A67-EB8B3C41AE0C}" type="pres">
      <dgm:prSet presAssocID="{15BAB86A-4283-4765-85B1-16A3E53A32F3}" presName="parentText" presStyleLbl="node1" presStyleIdx="4" presStyleCnt="5">
        <dgm:presLayoutVars>
          <dgm:chMax val="0"/>
          <dgm:bulletEnabled val="1"/>
        </dgm:presLayoutVars>
      </dgm:prSet>
      <dgm:spPr/>
      <dgm:t>
        <a:bodyPr/>
        <a:lstStyle/>
        <a:p>
          <a:endParaRPr lang="zh-CN" altLang="en-US"/>
        </a:p>
      </dgm:t>
    </dgm:pt>
    <dgm:pt modelId="{740CDD8C-0967-45F3-83A0-10EE81E9D1B5}" type="pres">
      <dgm:prSet presAssocID="{15BAB86A-4283-4765-85B1-16A3E53A32F3}" presName="childText" presStyleLbl="revTx" presStyleIdx="4" presStyleCnt="5">
        <dgm:presLayoutVars>
          <dgm:bulletEnabled val="1"/>
        </dgm:presLayoutVars>
      </dgm:prSet>
      <dgm:spPr/>
      <dgm:t>
        <a:bodyPr/>
        <a:lstStyle/>
        <a:p>
          <a:endParaRPr lang="zh-CN" altLang="en-US"/>
        </a:p>
      </dgm:t>
    </dgm:pt>
  </dgm:ptLst>
  <dgm:cxnLst>
    <dgm:cxn modelId="{2AB5F341-E74F-42C1-A1A9-2D2BA9086934}" srcId="{D659AE98-73C3-4A1A-811C-64823F1015A4}" destId="{BDE9006A-EEE5-4F19-9369-6A9FB567D1DC}" srcOrd="1" destOrd="0" parTransId="{58C8953F-019A-4D24-9F1C-5B46A3878C87}" sibTransId="{55765479-36C1-49F8-8F85-D922F0525DD8}"/>
    <dgm:cxn modelId="{3E02534B-CF2B-4EE2-89F5-D7BA360F3903}" type="presOf" srcId="{B954F71A-B445-410D-BD58-14ED30C315BD}" destId="{2AC3A6CA-82EB-4191-8354-D4CB4A88B60C}" srcOrd="0" destOrd="1" presId="urn:microsoft.com/office/officeart/2005/8/layout/vList2"/>
    <dgm:cxn modelId="{BBB81CBC-675C-4295-8EF4-10EF54D603E7}" srcId="{B2116F20-ABDC-4B04-996B-853EB123BE79}" destId="{052F2FC8-973E-4A2B-95C8-CD6E833D6A7F}" srcOrd="0" destOrd="0" parTransId="{5F877259-3563-4A55-BDD3-3B1F93B70503}" sibTransId="{6BB2D40F-0301-4FE1-A83A-21005BBEC371}"/>
    <dgm:cxn modelId="{AE9DCE2C-AD55-4742-9BA6-440D88EF9463}" type="presOf" srcId="{15BAB86A-4283-4765-85B1-16A3E53A32F3}" destId="{C05EF3B8-CE22-49AE-9A67-EB8B3C41AE0C}" srcOrd="0" destOrd="0" presId="urn:microsoft.com/office/officeart/2005/8/layout/vList2"/>
    <dgm:cxn modelId="{A456EC2E-4DEE-428F-8D25-8A46966EB3B5}" srcId="{D659AE98-73C3-4A1A-811C-64823F1015A4}" destId="{1B635BDC-ED98-42DC-A283-CA53622077B8}" srcOrd="2" destOrd="0" parTransId="{19CEB1A3-6005-486E-AD8A-C06D1DC37166}" sibTransId="{4A62035B-D687-47E0-A874-2C72C56BAFDB}"/>
    <dgm:cxn modelId="{843D61D7-E327-4E62-BD51-ED6D99E3EE15}" srcId="{B2116F20-ABDC-4B04-996B-853EB123BE79}" destId="{D884FA80-5FE9-4D67-BC31-4A986A25F9E6}" srcOrd="1" destOrd="0" parTransId="{28C1F78B-8930-4A37-955B-3D4BF7877DA9}" sibTransId="{C6494F2B-CAF3-434A-88EE-D42A7E2786AD}"/>
    <dgm:cxn modelId="{950B1707-92A3-4BDA-98A1-8387F0713330}" type="presOf" srcId="{D884FA80-5FE9-4D67-BC31-4A986A25F9E6}" destId="{FDC3889C-3F66-4A19-92F4-D415536E9EA8}" srcOrd="0" destOrd="0" presId="urn:microsoft.com/office/officeart/2005/8/layout/vList2"/>
    <dgm:cxn modelId="{0CDC27B1-31FE-43F2-9A28-2E648213F0AA}" type="presOf" srcId="{D659AE98-73C3-4A1A-811C-64823F1015A4}" destId="{DFFC8CA7-16C1-466B-B120-F6C5A4C01427}" srcOrd="0" destOrd="0" presId="urn:microsoft.com/office/officeart/2005/8/layout/vList2"/>
    <dgm:cxn modelId="{8956FD68-56D1-4637-B05B-D9FB06779AD1}" type="presOf" srcId="{DD2782EB-D03E-46F7-BE45-09DA90BF9934}" destId="{DF51F286-B9C6-4B57-8FFE-1747A6A85203}" srcOrd="0" destOrd="0" presId="urn:microsoft.com/office/officeart/2005/8/layout/vList2"/>
    <dgm:cxn modelId="{2153E814-3D26-4ABB-A5A1-AA5646B562D8}" type="presOf" srcId="{7BBC56C9-B9CF-4E41-81FA-2E58B82449AC}" destId="{DF51F286-B9C6-4B57-8FFE-1747A6A85203}" srcOrd="0" destOrd="4" presId="urn:microsoft.com/office/officeart/2005/8/layout/vList2"/>
    <dgm:cxn modelId="{8E875478-3D56-4725-A20E-6C7FFBBCBAE7}" type="presOf" srcId="{56EECCB5-1AD1-4B9B-9162-57C4B94AD252}" destId="{2AC3A6CA-82EB-4191-8354-D4CB4A88B60C}" srcOrd="0" destOrd="0" presId="urn:microsoft.com/office/officeart/2005/8/layout/vList2"/>
    <dgm:cxn modelId="{40C3A3D8-8DA7-4293-8068-8CE14D9613C6}" type="presOf" srcId="{BF2F1D0C-5C5F-407D-A999-A3EF301D4609}" destId="{2AC3A6CA-82EB-4191-8354-D4CB4A88B60C}" srcOrd="0" destOrd="5" presId="urn:microsoft.com/office/officeart/2005/8/layout/vList2"/>
    <dgm:cxn modelId="{05189543-AACB-4485-A09A-A9F15EE37B21}" type="presOf" srcId="{065699EE-DE36-4898-8B3B-4ECB62B84B97}" destId="{2AC3A6CA-82EB-4191-8354-D4CB4A88B60C}" srcOrd="0" destOrd="4" presId="urn:microsoft.com/office/officeart/2005/8/layout/vList2"/>
    <dgm:cxn modelId="{1CDD33E3-5F0E-4C2D-A4EE-C1CABB6DAED5}" srcId="{D659AE98-73C3-4A1A-811C-64823F1015A4}" destId="{7BBC56C9-B9CF-4E41-81FA-2E58B82449AC}" srcOrd="4" destOrd="0" parTransId="{DBA597F8-098E-42EC-9C0E-0B5AEEF25ACE}" sibTransId="{5B732B7F-1556-4066-8D07-199B72826220}"/>
    <dgm:cxn modelId="{EA1BE1C3-C2C0-462E-B865-265683C1AB2D}" type="presOf" srcId="{53DB1852-4787-4686-83E7-3EB4F0899518}" destId="{B6408837-CC7B-476A-BF81-E9BF745F9CF9}" srcOrd="0" destOrd="0" presId="urn:microsoft.com/office/officeart/2005/8/layout/vList2"/>
    <dgm:cxn modelId="{96B1E71E-281B-4486-9B48-80C648EB553E}" type="presOf" srcId="{F4F55903-822E-428D-8EBA-DFC0E9DCE660}" destId="{DF51F286-B9C6-4B57-8FFE-1747A6A85203}" srcOrd="0" destOrd="3" presId="urn:microsoft.com/office/officeart/2005/8/layout/vList2"/>
    <dgm:cxn modelId="{EEF25177-9501-4E88-BB80-7C5EE26AB492}" srcId="{D884FA80-5FE9-4D67-BC31-4A986A25F9E6}" destId="{B2FE9E6F-E594-4EFC-97AD-1D219B75B4CC}" srcOrd="3" destOrd="0" parTransId="{54AC66D6-2707-42D4-815E-2DA693F8F406}" sibTransId="{8C1424EF-7600-4156-BF41-4DFB3E4DD794}"/>
    <dgm:cxn modelId="{0CE5EDEF-76C5-407B-A355-08E4E4ADA776}" type="presOf" srcId="{B2FE9E6F-E594-4EFC-97AD-1D219B75B4CC}" destId="{2AC3A6CA-82EB-4191-8354-D4CB4A88B60C}" srcOrd="0" destOrd="3" presId="urn:microsoft.com/office/officeart/2005/8/layout/vList2"/>
    <dgm:cxn modelId="{5F7E9631-72AD-4DF6-A830-4ED0F635331B}" srcId="{53DB1852-4787-4686-83E7-3EB4F0899518}" destId="{319C3B28-BA47-40DA-9B2F-DCA908A1529D}" srcOrd="0" destOrd="0" parTransId="{DE1788F0-4887-4042-9F9D-5C1F5043EDFC}" sibTransId="{09DC671C-3DD1-4EFB-BA6A-B66371159E40}"/>
    <dgm:cxn modelId="{AA63D7E4-A3E3-45DC-8158-7EC8D227AB26}" srcId="{D884FA80-5FE9-4D67-BC31-4A986A25F9E6}" destId="{73E50AB9-5FE8-4D9B-AE7B-8888ED610F50}" srcOrd="2" destOrd="0" parTransId="{C91308AF-882D-46E4-BEB0-D58483C01F4F}" sibTransId="{89D9F785-7D47-47F3-9FD0-6CC668C871DD}"/>
    <dgm:cxn modelId="{5463D57B-F867-40F5-B140-EC9B9EE32030}" type="presOf" srcId="{BDE9006A-EEE5-4F19-9369-6A9FB567D1DC}" destId="{DF51F286-B9C6-4B57-8FFE-1747A6A85203}" srcOrd="0" destOrd="1" presId="urn:microsoft.com/office/officeart/2005/8/layout/vList2"/>
    <dgm:cxn modelId="{07C54B4F-AD6C-40F0-8A42-D0DE2BC17DF2}" srcId="{D884FA80-5FE9-4D67-BC31-4A986A25F9E6}" destId="{B954F71A-B445-410D-BD58-14ED30C315BD}" srcOrd="1" destOrd="0" parTransId="{70D68E9E-63A8-42C8-9B17-AF8584C3C384}" sibTransId="{4CCE0E63-6E34-4C3B-8C8A-9D70F76A5A15}"/>
    <dgm:cxn modelId="{309B4A47-DA6B-4251-92F8-DFA0D1A4A9D1}" srcId="{052F2FC8-973E-4A2B-95C8-CD6E833D6A7F}" destId="{895763A6-82CA-4E6C-B477-8934FDD00E25}" srcOrd="0" destOrd="0" parTransId="{C1FF25BE-F756-4DDC-B15E-C1C5ACA2427B}" sibTransId="{583712C6-A351-4306-9A01-311D2C716FC5}"/>
    <dgm:cxn modelId="{F8E4133D-D7A2-4381-A34E-6A5F9814E11A}" type="presOf" srcId="{73E50AB9-5FE8-4D9B-AE7B-8888ED610F50}" destId="{2AC3A6CA-82EB-4191-8354-D4CB4A88B60C}" srcOrd="0" destOrd="2" presId="urn:microsoft.com/office/officeart/2005/8/layout/vList2"/>
    <dgm:cxn modelId="{8D1A3A0E-C538-403A-8CEB-94054DF00E81}" srcId="{B2116F20-ABDC-4B04-996B-853EB123BE79}" destId="{15BAB86A-4283-4765-85B1-16A3E53A32F3}" srcOrd="4" destOrd="0" parTransId="{CDCDFBE1-CEF1-4D9C-8B4B-5EC5686B86CD}" sibTransId="{16168B76-92AB-4517-A98F-D4632EB50A49}"/>
    <dgm:cxn modelId="{39CFF4B4-7050-4CD3-81AE-1C650DB56CAC}" type="presOf" srcId="{319C3B28-BA47-40DA-9B2F-DCA908A1529D}" destId="{24334D5C-2E52-4133-AB4E-A960E829C067}" srcOrd="0" destOrd="0" presId="urn:microsoft.com/office/officeart/2005/8/layout/vList2"/>
    <dgm:cxn modelId="{72AF52AE-2C01-4409-9525-E90B88CEAE83}" srcId="{D659AE98-73C3-4A1A-811C-64823F1015A4}" destId="{DD2782EB-D03E-46F7-BE45-09DA90BF9934}" srcOrd="0" destOrd="0" parTransId="{711E9157-59AB-421B-B76D-0E7F59743AC9}" sibTransId="{B5E53538-0405-4937-8CE8-C6D79F3D7497}"/>
    <dgm:cxn modelId="{E5505695-9F98-4528-AA36-4DE76430892A}" srcId="{D884FA80-5FE9-4D67-BC31-4A986A25F9E6}" destId="{56EECCB5-1AD1-4B9B-9162-57C4B94AD252}" srcOrd="0" destOrd="0" parTransId="{070EB4DA-AAF4-4BAA-9B22-746B65FFC662}" sibTransId="{B9C96052-3399-499C-B2FD-B6F1C6E79385}"/>
    <dgm:cxn modelId="{454BB220-F19A-4AB7-9F9C-FDCB00634F59}" type="presOf" srcId="{B2116F20-ABDC-4B04-996B-853EB123BE79}" destId="{49FB0B9B-B966-4264-97D7-DD4D138C005C}" srcOrd="0" destOrd="0" presId="urn:microsoft.com/office/officeart/2005/8/layout/vList2"/>
    <dgm:cxn modelId="{E57204B0-0CA5-43AA-B175-8102B7DE1942}" type="presOf" srcId="{1B635BDC-ED98-42DC-A283-CA53622077B8}" destId="{DF51F286-B9C6-4B57-8FFE-1747A6A85203}" srcOrd="0" destOrd="2" presId="urn:microsoft.com/office/officeart/2005/8/layout/vList2"/>
    <dgm:cxn modelId="{016E8F7E-5D39-4DD9-A95A-4F6A5846C80D}" srcId="{B2116F20-ABDC-4B04-996B-853EB123BE79}" destId="{D659AE98-73C3-4A1A-811C-64823F1015A4}" srcOrd="2" destOrd="0" parTransId="{51524D25-457D-47AE-83C6-6CAFCB7DD370}" sibTransId="{2B0F01AD-E120-401C-B02D-1B78DEE55289}"/>
    <dgm:cxn modelId="{2EA582B7-480F-409A-9A62-E899648EA601}" type="presOf" srcId="{895763A6-82CA-4E6C-B477-8934FDD00E25}" destId="{76CB4490-38E8-4D48-A077-588E28273B67}" srcOrd="0" destOrd="0" presId="urn:microsoft.com/office/officeart/2005/8/layout/vList2"/>
    <dgm:cxn modelId="{6A662263-2243-444E-B8CA-DF027170FAE8}" srcId="{D884FA80-5FE9-4D67-BC31-4A986A25F9E6}" destId="{065699EE-DE36-4898-8B3B-4ECB62B84B97}" srcOrd="4" destOrd="0" parTransId="{80A53DFF-5440-4C3A-8AE3-FF43522965D6}" sibTransId="{FD071B68-F285-47FE-84DE-F0066BFDE29D}"/>
    <dgm:cxn modelId="{508CE399-3F10-47B5-868B-072E2C003027}" srcId="{D884FA80-5FE9-4D67-BC31-4A986A25F9E6}" destId="{BF2F1D0C-5C5F-407D-A999-A3EF301D4609}" srcOrd="5" destOrd="0" parTransId="{187CF328-8D0D-488C-8324-91F6A7C3A78F}" sibTransId="{E4F0A412-1D74-47FC-9811-3A2E1D7A22EA}"/>
    <dgm:cxn modelId="{3A9D0230-853B-40EA-8B8C-4B12A0CDF556}" srcId="{B2116F20-ABDC-4B04-996B-853EB123BE79}" destId="{53DB1852-4787-4686-83E7-3EB4F0899518}" srcOrd="3" destOrd="0" parTransId="{283099E7-C8E4-41F9-82F5-C8356FFE91AB}" sibTransId="{A630621F-8601-4948-8A12-80F85578C624}"/>
    <dgm:cxn modelId="{F7D8CBDC-51E0-45A1-941E-7FBA1CEAEE09}" type="presOf" srcId="{B18B6F28-0EAE-4CD7-B270-C0BCB4C754CE}" destId="{740CDD8C-0967-45F3-83A0-10EE81E9D1B5}" srcOrd="0" destOrd="0" presId="urn:microsoft.com/office/officeart/2005/8/layout/vList2"/>
    <dgm:cxn modelId="{A7DDAA11-FFBF-4941-8C53-44235B57FD51}" srcId="{D659AE98-73C3-4A1A-811C-64823F1015A4}" destId="{F4F55903-822E-428D-8EBA-DFC0E9DCE660}" srcOrd="3" destOrd="0" parTransId="{41FC3D11-3038-489A-9194-E5544BB7C1CC}" sibTransId="{D036ACC0-73B0-45EB-8906-53E88B2F3C4D}"/>
    <dgm:cxn modelId="{F4CF0C75-8C62-43AA-A488-47F95A2F6592}" type="presOf" srcId="{052F2FC8-973E-4A2B-95C8-CD6E833D6A7F}" destId="{B96FA6CE-4857-4753-98EC-C84F78834E1E}" srcOrd="0" destOrd="0" presId="urn:microsoft.com/office/officeart/2005/8/layout/vList2"/>
    <dgm:cxn modelId="{0923E330-F041-4094-8EA5-A0574C914313}" srcId="{15BAB86A-4283-4765-85B1-16A3E53A32F3}" destId="{B18B6F28-0EAE-4CD7-B270-C0BCB4C754CE}" srcOrd="0" destOrd="0" parTransId="{44E2F930-C4D7-41E0-8671-6248087DFED4}" sibTransId="{7FF7EE74-6C57-4F2C-8235-E39FFC80BDB4}"/>
    <dgm:cxn modelId="{4BCAEDA3-64DD-4840-9D7D-1C5331CF4951}" type="presParOf" srcId="{49FB0B9B-B966-4264-97D7-DD4D138C005C}" destId="{B96FA6CE-4857-4753-98EC-C84F78834E1E}" srcOrd="0" destOrd="0" presId="urn:microsoft.com/office/officeart/2005/8/layout/vList2"/>
    <dgm:cxn modelId="{33B8BBBC-CFFF-4C60-AF9E-9551B7050DDC}" type="presParOf" srcId="{49FB0B9B-B966-4264-97D7-DD4D138C005C}" destId="{76CB4490-38E8-4D48-A077-588E28273B67}" srcOrd="1" destOrd="0" presId="urn:microsoft.com/office/officeart/2005/8/layout/vList2"/>
    <dgm:cxn modelId="{5A01061C-4D1A-4BBA-BC08-2568C063057E}" type="presParOf" srcId="{49FB0B9B-B966-4264-97D7-DD4D138C005C}" destId="{FDC3889C-3F66-4A19-92F4-D415536E9EA8}" srcOrd="2" destOrd="0" presId="urn:microsoft.com/office/officeart/2005/8/layout/vList2"/>
    <dgm:cxn modelId="{BB2C3F21-9003-41FE-866E-2E3BAEB8AC04}" type="presParOf" srcId="{49FB0B9B-B966-4264-97D7-DD4D138C005C}" destId="{2AC3A6CA-82EB-4191-8354-D4CB4A88B60C}" srcOrd="3" destOrd="0" presId="urn:microsoft.com/office/officeart/2005/8/layout/vList2"/>
    <dgm:cxn modelId="{0803AE2F-1A53-4412-B019-5C27A163AC74}" type="presParOf" srcId="{49FB0B9B-B966-4264-97D7-DD4D138C005C}" destId="{DFFC8CA7-16C1-466B-B120-F6C5A4C01427}" srcOrd="4" destOrd="0" presId="urn:microsoft.com/office/officeart/2005/8/layout/vList2"/>
    <dgm:cxn modelId="{9D341FB1-AF5C-4F84-8071-E508E04DB5B2}" type="presParOf" srcId="{49FB0B9B-B966-4264-97D7-DD4D138C005C}" destId="{DF51F286-B9C6-4B57-8FFE-1747A6A85203}" srcOrd="5" destOrd="0" presId="urn:microsoft.com/office/officeart/2005/8/layout/vList2"/>
    <dgm:cxn modelId="{3C4016EA-C1D6-45C2-8DDB-3FC8A2D4049B}" type="presParOf" srcId="{49FB0B9B-B966-4264-97D7-DD4D138C005C}" destId="{B6408837-CC7B-476A-BF81-E9BF745F9CF9}" srcOrd="6" destOrd="0" presId="urn:microsoft.com/office/officeart/2005/8/layout/vList2"/>
    <dgm:cxn modelId="{C9A5B29C-DD91-4718-AB7F-70E754ECE57E}" type="presParOf" srcId="{49FB0B9B-B966-4264-97D7-DD4D138C005C}" destId="{24334D5C-2E52-4133-AB4E-A960E829C067}" srcOrd="7" destOrd="0" presId="urn:microsoft.com/office/officeart/2005/8/layout/vList2"/>
    <dgm:cxn modelId="{344D71B8-6C4E-4E87-9F42-0A5DE5218317}" type="presParOf" srcId="{49FB0B9B-B966-4264-97D7-DD4D138C005C}" destId="{C05EF3B8-CE22-49AE-9A67-EB8B3C41AE0C}" srcOrd="8" destOrd="0" presId="urn:microsoft.com/office/officeart/2005/8/layout/vList2"/>
    <dgm:cxn modelId="{17D7DF8B-5C3B-4ADB-9B54-4B4CC33A5A22}" type="presParOf" srcId="{49FB0B9B-B966-4264-97D7-DD4D138C005C}" destId="{740CDD8C-0967-45F3-83A0-10EE81E9D1B5}"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EC2850-552D-4E02-A55B-FA735095FBA6}" type="doc">
      <dgm:prSet loTypeId="urn:microsoft.com/office/officeart/2005/8/layout/venn1" loCatId="relationship" qsTypeId="urn:microsoft.com/office/officeart/2005/8/quickstyle/simple1" qsCatId="simple" csTypeId="urn:microsoft.com/office/officeart/2005/8/colors/accent3_2" csCatId="accent3" phldr="1"/>
      <dgm:spPr/>
      <dgm:t>
        <a:bodyPr/>
        <a:lstStyle/>
        <a:p>
          <a:endParaRPr lang="zh-CN" altLang="en-US"/>
        </a:p>
      </dgm:t>
    </dgm:pt>
    <dgm:pt modelId="{D373A54E-CD74-492E-8B95-A6FBC0DC8973}">
      <dgm:prSet phldrT="[文本]"/>
      <dgm:spPr/>
      <dgm:t>
        <a:bodyPr/>
        <a:lstStyle/>
        <a:p>
          <a:r>
            <a:rPr lang="en-US" altLang="zh-CN" b="0" cap="none" spc="0">
              <a:ln w="0"/>
              <a:effectLst>
                <a:outerShdw blurRad="38100" dist="19050" dir="2700000" algn="tl" rotWithShape="0">
                  <a:schemeClr val="dk1">
                    <a:alpha val="40000"/>
                  </a:schemeClr>
                </a:outerShdw>
              </a:effectLst>
            </a:rPr>
            <a:t>Jlint</a:t>
          </a:r>
          <a:endParaRPr lang="zh-CN" altLang="en-US" b="0" cap="none" spc="0">
            <a:ln w="0"/>
            <a:effectLst>
              <a:outerShdw blurRad="38100" dist="19050" dir="2700000" algn="tl" rotWithShape="0">
                <a:schemeClr val="dk1">
                  <a:alpha val="40000"/>
                </a:schemeClr>
              </a:outerShdw>
            </a:effectLst>
          </a:endParaRPr>
        </a:p>
      </dgm:t>
    </dgm:pt>
    <dgm:pt modelId="{B5D337F2-183B-4D36-9774-51D6CF91DE45}" type="sibTrans" cxnId="{9E8DE773-D72A-4380-BC03-1B4AA8804509}">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22AA0D72-4B80-444B-AD73-ED52FA61C533}" type="parTrans" cxnId="{9E8DE773-D72A-4380-BC03-1B4AA8804509}">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5345691E-2C9D-4EAE-B763-4A0CCC9CAF6E}">
      <dgm:prSet phldrT="[文本]"/>
      <dgm:spPr/>
      <dgm:t>
        <a:bodyPr/>
        <a:lstStyle/>
        <a:p>
          <a:r>
            <a:rPr lang="en-US" altLang="zh-CN" b="0" cap="none" spc="0">
              <a:ln w="0"/>
              <a:effectLst>
                <a:outerShdw blurRad="38100" dist="19050" dir="2700000" algn="tl" rotWithShape="0">
                  <a:schemeClr val="dk1">
                    <a:alpha val="40000"/>
                  </a:schemeClr>
                </a:outerShdw>
              </a:effectLst>
            </a:rPr>
            <a:t>Fortify</a:t>
          </a:r>
          <a:endParaRPr lang="zh-CN" altLang="en-US" b="0" cap="none" spc="0">
            <a:ln w="0"/>
            <a:effectLst>
              <a:outerShdw blurRad="38100" dist="19050" dir="2700000" algn="tl" rotWithShape="0">
                <a:schemeClr val="dk1">
                  <a:alpha val="40000"/>
                </a:schemeClr>
              </a:outerShdw>
            </a:effectLst>
          </a:endParaRPr>
        </a:p>
      </dgm:t>
    </dgm:pt>
    <dgm:pt modelId="{3C818A8C-3DCE-4EC4-B195-9FFDC5227C5D}" type="sibTrans" cxnId="{FAD396BC-5A0A-4C24-AAEC-0755B5025F30}">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E7C5578E-E702-434F-85D0-A09EA988E9DC}" type="parTrans" cxnId="{FAD396BC-5A0A-4C24-AAEC-0755B5025F30}">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4575B5B1-CBF8-4CBE-A6CE-61887C2DF293}">
      <dgm:prSet phldrT="[文本]"/>
      <dgm:spPr/>
      <dgm:t>
        <a:bodyPr/>
        <a:lstStyle/>
        <a:p>
          <a:r>
            <a:rPr lang="en-US" altLang="zh-CN" b="0" cap="none" spc="0">
              <a:ln w="0"/>
              <a:effectLst>
                <a:outerShdw blurRad="38100" dist="19050" dir="2700000" algn="tl" rotWithShape="0">
                  <a:schemeClr val="dk1">
                    <a:alpha val="40000"/>
                  </a:schemeClr>
                </a:outerShdw>
              </a:effectLst>
            </a:rPr>
            <a:t>Findbugs</a:t>
          </a:r>
          <a:endParaRPr lang="zh-CN" altLang="en-US" b="0" cap="none" spc="0">
            <a:ln w="0"/>
            <a:effectLst>
              <a:outerShdw blurRad="38100" dist="19050" dir="2700000" algn="tl" rotWithShape="0">
                <a:schemeClr val="dk1">
                  <a:alpha val="40000"/>
                </a:schemeClr>
              </a:outerShdw>
            </a:effectLst>
          </a:endParaRPr>
        </a:p>
      </dgm:t>
    </dgm:pt>
    <dgm:pt modelId="{B427652E-FC76-4493-B9EF-05F0FDA0D3BD}" type="sibTrans" cxnId="{BEFD8692-7B57-44A7-9941-5631AE240507}">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378C7A95-806D-41BC-83AF-5D1BF197B8F3}" type="parTrans" cxnId="{BEFD8692-7B57-44A7-9941-5631AE240507}">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5DDBE880-4B5A-4B91-86DA-28A59ADCDEDA}">
      <dgm:prSet/>
      <dgm:spPr/>
      <dgm:t>
        <a:bodyPr/>
        <a:lstStyle/>
        <a:p>
          <a:r>
            <a:rPr lang="en-US" altLang="zh-CN" b="0" cap="none" spc="0">
              <a:ln w="0"/>
              <a:effectLst>
                <a:outerShdw blurRad="38100" dist="19050" dir="2700000" algn="tl" rotWithShape="0">
                  <a:schemeClr val="dk1">
                    <a:alpha val="40000"/>
                  </a:schemeClr>
                </a:outerShdw>
              </a:effectLst>
            </a:rPr>
            <a:t>Infer</a:t>
          </a:r>
          <a:endParaRPr lang="zh-CN" altLang="en-US" b="0" cap="none" spc="0">
            <a:ln w="0"/>
            <a:effectLst>
              <a:outerShdw blurRad="38100" dist="19050" dir="2700000" algn="tl" rotWithShape="0">
                <a:schemeClr val="dk1">
                  <a:alpha val="40000"/>
                </a:schemeClr>
              </a:outerShdw>
            </a:effectLst>
          </a:endParaRPr>
        </a:p>
      </dgm:t>
    </dgm:pt>
    <dgm:pt modelId="{50ACAD38-9F26-4835-80A0-55096C782168}" type="parTrans" cxnId="{CD998EFB-FC86-400C-9295-03CE58D44289}">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49D37B39-884D-42A4-B526-E047FEFF3691}" type="sibTrans" cxnId="{CD998EFB-FC86-400C-9295-03CE58D44289}">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F97A9341-8BC9-44FD-BE9B-AA9443C7BBF8}" type="pres">
      <dgm:prSet presAssocID="{E8EC2850-552D-4E02-A55B-FA735095FBA6}" presName="compositeShape" presStyleCnt="0">
        <dgm:presLayoutVars>
          <dgm:chMax val="7"/>
          <dgm:dir/>
          <dgm:resizeHandles val="exact"/>
        </dgm:presLayoutVars>
      </dgm:prSet>
      <dgm:spPr/>
      <dgm:t>
        <a:bodyPr/>
        <a:lstStyle/>
        <a:p>
          <a:endParaRPr lang="zh-CN" altLang="en-US"/>
        </a:p>
      </dgm:t>
    </dgm:pt>
    <dgm:pt modelId="{08883104-6D12-4F98-B326-1F5338C83174}" type="pres">
      <dgm:prSet presAssocID="{D373A54E-CD74-492E-8B95-A6FBC0DC8973}" presName="circ1" presStyleLbl="vennNode1" presStyleIdx="0" presStyleCnt="4" custLinFactNeighborX="1833" custLinFactNeighborY="5908"/>
      <dgm:spPr/>
      <dgm:t>
        <a:bodyPr/>
        <a:lstStyle/>
        <a:p>
          <a:endParaRPr lang="zh-CN" altLang="en-US"/>
        </a:p>
      </dgm:t>
    </dgm:pt>
    <dgm:pt modelId="{8700C28F-5FC5-44C3-8623-837E3F9DCFE0}" type="pres">
      <dgm:prSet presAssocID="{D373A54E-CD74-492E-8B95-A6FBC0DC8973}" presName="circ1Tx" presStyleLbl="revTx" presStyleIdx="0" presStyleCnt="0">
        <dgm:presLayoutVars>
          <dgm:chMax val="0"/>
          <dgm:chPref val="0"/>
          <dgm:bulletEnabled val="1"/>
        </dgm:presLayoutVars>
      </dgm:prSet>
      <dgm:spPr/>
      <dgm:t>
        <a:bodyPr/>
        <a:lstStyle/>
        <a:p>
          <a:endParaRPr lang="zh-CN" altLang="en-US"/>
        </a:p>
      </dgm:t>
    </dgm:pt>
    <dgm:pt modelId="{3EB82738-718C-4226-84F9-B22BD737E279}" type="pres">
      <dgm:prSet presAssocID="{5345691E-2C9D-4EAE-B763-4A0CCC9CAF6E}" presName="circ2" presStyleLbl="vennNode1" presStyleIdx="1" presStyleCnt="4" custLinFactNeighborX="-7130"/>
      <dgm:spPr/>
      <dgm:t>
        <a:bodyPr/>
        <a:lstStyle/>
        <a:p>
          <a:endParaRPr lang="zh-CN" altLang="en-US"/>
        </a:p>
      </dgm:t>
    </dgm:pt>
    <dgm:pt modelId="{BABB8CEA-913F-4CB8-BD49-992AFBDF39E4}" type="pres">
      <dgm:prSet presAssocID="{5345691E-2C9D-4EAE-B763-4A0CCC9CAF6E}" presName="circ2Tx" presStyleLbl="revTx" presStyleIdx="0" presStyleCnt="0">
        <dgm:presLayoutVars>
          <dgm:chMax val="0"/>
          <dgm:chPref val="0"/>
          <dgm:bulletEnabled val="1"/>
        </dgm:presLayoutVars>
      </dgm:prSet>
      <dgm:spPr/>
      <dgm:t>
        <a:bodyPr/>
        <a:lstStyle/>
        <a:p>
          <a:endParaRPr lang="zh-CN" altLang="en-US"/>
        </a:p>
      </dgm:t>
    </dgm:pt>
    <dgm:pt modelId="{5A4CBE5E-BABD-4534-BE3B-F45AEC973D78}" type="pres">
      <dgm:prSet presAssocID="{4575B5B1-CBF8-4CBE-A6CE-61887C2DF293}" presName="circ3" presStyleLbl="vennNode1" presStyleIdx="2" presStyleCnt="4" custLinFactNeighborY="-5297"/>
      <dgm:spPr/>
      <dgm:t>
        <a:bodyPr/>
        <a:lstStyle/>
        <a:p>
          <a:endParaRPr lang="zh-CN" altLang="en-US"/>
        </a:p>
      </dgm:t>
    </dgm:pt>
    <dgm:pt modelId="{D3858ECC-2D58-48B4-8A61-585A533FF0FA}" type="pres">
      <dgm:prSet presAssocID="{4575B5B1-CBF8-4CBE-A6CE-61887C2DF293}" presName="circ3Tx" presStyleLbl="revTx" presStyleIdx="0" presStyleCnt="0">
        <dgm:presLayoutVars>
          <dgm:chMax val="0"/>
          <dgm:chPref val="0"/>
          <dgm:bulletEnabled val="1"/>
        </dgm:presLayoutVars>
      </dgm:prSet>
      <dgm:spPr/>
      <dgm:t>
        <a:bodyPr/>
        <a:lstStyle/>
        <a:p>
          <a:endParaRPr lang="zh-CN" altLang="en-US"/>
        </a:p>
      </dgm:t>
    </dgm:pt>
    <dgm:pt modelId="{37FE4983-3F6F-4410-857B-EADC87B2951C}" type="pres">
      <dgm:prSet presAssocID="{5DDBE880-4B5A-4B91-86DA-28A59ADCDEDA}" presName="circ4" presStyleLbl="vennNode1" presStyleIdx="3" presStyleCnt="4" custLinFactNeighborX="7945"/>
      <dgm:spPr/>
      <dgm:t>
        <a:bodyPr/>
        <a:lstStyle/>
        <a:p>
          <a:endParaRPr lang="zh-CN" altLang="en-US"/>
        </a:p>
      </dgm:t>
    </dgm:pt>
    <dgm:pt modelId="{587D2748-43EB-4305-8F28-55A2CFF86FDB}" type="pres">
      <dgm:prSet presAssocID="{5DDBE880-4B5A-4B91-86DA-28A59ADCDEDA}" presName="circ4Tx" presStyleLbl="revTx" presStyleIdx="0" presStyleCnt="0">
        <dgm:presLayoutVars>
          <dgm:chMax val="0"/>
          <dgm:chPref val="0"/>
          <dgm:bulletEnabled val="1"/>
        </dgm:presLayoutVars>
      </dgm:prSet>
      <dgm:spPr/>
      <dgm:t>
        <a:bodyPr/>
        <a:lstStyle/>
        <a:p>
          <a:endParaRPr lang="zh-CN" altLang="en-US"/>
        </a:p>
      </dgm:t>
    </dgm:pt>
  </dgm:ptLst>
  <dgm:cxnLst>
    <dgm:cxn modelId="{371FE2FF-67F0-415C-8CF5-F60C2EF46EE7}" type="presOf" srcId="{4575B5B1-CBF8-4CBE-A6CE-61887C2DF293}" destId="{D3858ECC-2D58-48B4-8A61-585A533FF0FA}" srcOrd="1" destOrd="0" presId="urn:microsoft.com/office/officeart/2005/8/layout/venn1"/>
    <dgm:cxn modelId="{23B7D10D-EB82-4254-B427-CAE9A2DAE0CF}" type="presOf" srcId="{5345691E-2C9D-4EAE-B763-4A0CCC9CAF6E}" destId="{3EB82738-718C-4226-84F9-B22BD737E279}" srcOrd="0" destOrd="0" presId="urn:microsoft.com/office/officeart/2005/8/layout/venn1"/>
    <dgm:cxn modelId="{CD998EFB-FC86-400C-9295-03CE58D44289}" srcId="{E8EC2850-552D-4E02-A55B-FA735095FBA6}" destId="{5DDBE880-4B5A-4B91-86DA-28A59ADCDEDA}" srcOrd="3" destOrd="0" parTransId="{50ACAD38-9F26-4835-80A0-55096C782168}" sibTransId="{49D37B39-884D-42A4-B526-E047FEFF3691}"/>
    <dgm:cxn modelId="{BEFD8692-7B57-44A7-9941-5631AE240507}" srcId="{E8EC2850-552D-4E02-A55B-FA735095FBA6}" destId="{4575B5B1-CBF8-4CBE-A6CE-61887C2DF293}" srcOrd="2" destOrd="0" parTransId="{378C7A95-806D-41BC-83AF-5D1BF197B8F3}" sibTransId="{B427652E-FC76-4493-B9EF-05F0FDA0D3BD}"/>
    <dgm:cxn modelId="{53C2D64C-6A9F-458E-8BF3-7AFBDB8C11EE}" type="presOf" srcId="{4575B5B1-CBF8-4CBE-A6CE-61887C2DF293}" destId="{5A4CBE5E-BABD-4534-BE3B-F45AEC973D78}" srcOrd="0" destOrd="0" presId="urn:microsoft.com/office/officeart/2005/8/layout/venn1"/>
    <dgm:cxn modelId="{FAD396BC-5A0A-4C24-AAEC-0755B5025F30}" srcId="{E8EC2850-552D-4E02-A55B-FA735095FBA6}" destId="{5345691E-2C9D-4EAE-B763-4A0CCC9CAF6E}" srcOrd="1" destOrd="0" parTransId="{E7C5578E-E702-434F-85D0-A09EA988E9DC}" sibTransId="{3C818A8C-3DCE-4EC4-B195-9FFDC5227C5D}"/>
    <dgm:cxn modelId="{A3153510-CD45-4DDE-B37C-920683294DBD}" type="presOf" srcId="{D373A54E-CD74-492E-8B95-A6FBC0DC8973}" destId="{08883104-6D12-4F98-B326-1F5338C83174}" srcOrd="0" destOrd="0" presId="urn:microsoft.com/office/officeart/2005/8/layout/venn1"/>
    <dgm:cxn modelId="{249D3C15-8B19-4C16-99B9-E198A39F1C5F}" type="presOf" srcId="{5DDBE880-4B5A-4B91-86DA-28A59ADCDEDA}" destId="{587D2748-43EB-4305-8F28-55A2CFF86FDB}" srcOrd="1" destOrd="0" presId="urn:microsoft.com/office/officeart/2005/8/layout/venn1"/>
    <dgm:cxn modelId="{2E473FEE-693D-46A8-A40E-BD28F3A846AF}" type="presOf" srcId="{D373A54E-CD74-492E-8B95-A6FBC0DC8973}" destId="{8700C28F-5FC5-44C3-8623-837E3F9DCFE0}" srcOrd="1" destOrd="0" presId="urn:microsoft.com/office/officeart/2005/8/layout/venn1"/>
    <dgm:cxn modelId="{F3A5DF7C-A31E-4EAB-8883-62CE7611E7AB}" type="presOf" srcId="{5345691E-2C9D-4EAE-B763-4A0CCC9CAF6E}" destId="{BABB8CEA-913F-4CB8-BD49-992AFBDF39E4}" srcOrd="1" destOrd="0" presId="urn:microsoft.com/office/officeart/2005/8/layout/venn1"/>
    <dgm:cxn modelId="{9E8DE773-D72A-4380-BC03-1B4AA8804509}" srcId="{E8EC2850-552D-4E02-A55B-FA735095FBA6}" destId="{D373A54E-CD74-492E-8B95-A6FBC0DC8973}" srcOrd="0" destOrd="0" parTransId="{22AA0D72-4B80-444B-AD73-ED52FA61C533}" sibTransId="{B5D337F2-183B-4D36-9774-51D6CF91DE45}"/>
    <dgm:cxn modelId="{97F52CDC-4956-4FE0-93B3-E1BC8A0E8969}" type="presOf" srcId="{5DDBE880-4B5A-4B91-86DA-28A59ADCDEDA}" destId="{37FE4983-3F6F-4410-857B-EADC87B2951C}" srcOrd="0" destOrd="0" presId="urn:microsoft.com/office/officeart/2005/8/layout/venn1"/>
    <dgm:cxn modelId="{0A751728-0B9C-4062-B300-36C9C0EEB361}" type="presOf" srcId="{E8EC2850-552D-4E02-A55B-FA735095FBA6}" destId="{F97A9341-8BC9-44FD-BE9B-AA9443C7BBF8}" srcOrd="0" destOrd="0" presId="urn:microsoft.com/office/officeart/2005/8/layout/venn1"/>
    <dgm:cxn modelId="{02328334-79C0-4BC0-A9F2-8DAC0319E0DA}" type="presParOf" srcId="{F97A9341-8BC9-44FD-BE9B-AA9443C7BBF8}" destId="{08883104-6D12-4F98-B326-1F5338C83174}" srcOrd="0" destOrd="0" presId="urn:microsoft.com/office/officeart/2005/8/layout/venn1"/>
    <dgm:cxn modelId="{EE522FC8-4E08-475C-B9D2-C705EA361FB1}" type="presParOf" srcId="{F97A9341-8BC9-44FD-BE9B-AA9443C7BBF8}" destId="{8700C28F-5FC5-44C3-8623-837E3F9DCFE0}" srcOrd="1" destOrd="0" presId="urn:microsoft.com/office/officeart/2005/8/layout/venn1"/>
    <dgm:cxn modelId="{7831ECBA-5599-4B17-BEA1-9A7497993543}" type="presParOf" srcId="{F97A9341-8BC9-44FD-BE9B-AA9443C7BBF8}" destId="{3EB82738-718C-4226-84F9-B22BD737E279}" srcOrd="2" destOrd="0" presId="urn:microsoft.com/office/officeart/2005/8/layout/venn1"/>
    <dgm:cxn modelId="{7B909603-366C-46D6-BA24-092A6A43781A}" type="presParOf" srcId="{F97A9341-8BC9-44FD-BE9B-AA9443C7BBF8}" destId="{BABB8CEA-913F-4CB8-BD49-992AFBDF39E4}" srcOrd="3" destOrd="0" presId="urn:microsoft.com/office/officeart/2005/8/layout/venn1"/>
    <dgm:cxn modelId="{38DCAD1D-1C38-49F2-89B3-3DA85458A3C9}" type="presParOf" srcId="{F97A9341-8BC9-44FD-BE9B-AA9443C7BBF8}" destId="{5A4CBE5E-BABD-4534-BE3B-F45AEC973D78}" srcOrd="4" destOrd="0" presId="urn:microsoft.com/office/officeart/2005/8/layout/venn1"/>
    <dgm:cxn modelId="{52548EDC-0FFF-4F9C-BCCF-6AC6E99BBE68}" type="presParOf" srcId="{F97A9341-8BC9-44FD-BE9B-AA9443C7BBF8}" destId="{D3858ECC-2D58-48B4-8A61-585A533FF0FA}" srcOrd="5" destOrd="0" presId="urn:microsoft.com/office/officeart/2005/8/layout/venn1"/>
    <dgm:cxn modelId="{EE72533E-19D1-4AB4-879C-7B90C580AD25}" type="presParOf" srcId="{F97A9341-8BC9-44FD-BE9B-AA9443C7BBF8}" destId="{37FE4983-3F6F-4410-857B-EADC87B2951C}" srcOrd="6" destOrd="0" presId="urn:microsoft.com/office/officeart/2005/8/layout/venn1"/>
    <dgm:cxn modelId="{D63CBCBF-1C39-4750-86BE-7A74889D2061}" type="presParOf" srcId="{F97A9341-8BC9-44FD-BE9B-AA9443C7BBF8}" destId="{587D2748-43EB-4305-8F28-55A2CFF86FDB}" srcOrd="7" destOrd="0" presId="urn:microsoft.com/office/officeart/2005/8/layout/venn1"/>
  </dgm:cxnLst>
  <dgm:bg/>
  <dgm:whole>
    <a:ln>
      <a:solidFill>
        <a:sysClr val="windowText" lastClr="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C40756-25C6-463F-A3A4-DDBE3AB73C8E}" type="doc">
      <dgm:prSet loTypeId="urn:microsoft.com/office/officeart/2008/layout/AlternatingHexagons" loCatId="list" qsTypeId="urn:microsoft.com/office/officeart/2005/8/quickstyle/simple1" qsCatId="simple" csTypeId="urn:microsoft.com/office/officeart/2005/8/colors/accent3_2" csCatId="accent3" phldr="1"/>
      <dgm:spPr/>
      <dgm:t>
        <a:bodyPr/>
        <a:lstStyle/>
        <a:p>
          <a:endParaRPr lang="zh-CN" altLang="en-US"/>
        </a:p>
      </dgm:t>
    </dgm:pt>
    <dgm:pt modelId="{027064E6-7D4D-491B-948F-F3248A311B88}">
      <dgm:prSet phldrT="[文本]"/>
      <dgm:spPr/>
      <dgm:t>
        <a:bodyPr/>
        <a:lstStyle/>
        <a:p>
          <a:r>
            <a:rPr lang="en-US" altLang="zh-CN" dirty="0" smtClean="0"/>
            <a:t>ONIST</a:t>
          </a:r>
          <a:endParaRPr lang="zh-CN" altLang="en-US" dirty="0"/>
        </a:p>
      </dgm:t>
    </dgm:pt>
    <dgm:pt modelId="{1553C3FE-9923-44E0-A1CC-1858E804E4E6}" type="parTrans" cxnId="{085A6EE8-FF11-45D1-8EAD-DB918ED39C4D}">
      <dgm:prSet/>
      <dgm:spPr/>
      <dgm:t>
        <a:bodyPr/>
        <a:lstStyle/>
        <a:p>
          <a:endParaRPr lang="zh-CN" altLang="en-US"/>
        </a:p>
      </dgm:t>
    </dgm:pt>
    <dgm:pt modelId="{5476C920-9DE5-48C8-8378-C1F7502CE9A9}" type="sibTrans" cxnId="{085A6EE8-FF11-45D1-8EAD-DB918ED39C4D}">
      <dgm:prSet/>
      <dgm:spPr/>
      <dgm:t>
        <a:bodyPr/>
        <a:lstStyle/>
        <a:p>
          <a:r>
            <a:rPr lang="en-US" altLang="zh-CN" dirty="0" smtClean="0"/>
            <a:t>OWASP</a:t>
          </a:r>
          <a:endParaRPr lang="zh-CN" altLang="en-US" dirty="0"/>
        </a:p>
      </dgm:t>
    </dgm:pt>
    <dgm:pt modelId="{C7842DD2-23F4-48E2-AE4A-5E16B1238CB9}">
      <dgm:prSet phldrT="[文本]"/>
      <dgm:spPr/>
      <dgm:t>
        <a:bodyPr/>
        <a:lstStyle/>
        <a:p>
          <a:r>
            <a:rPr lang="en-US" altLang="zh-CN" dirty="0" err="1" smtClean="0"/>
            <a:t>LeetCode</a:t>
          </a:r>
          <a:endParaRPr lang="zh-CN" altLang="en-US" dirty="0"/>
        </a:p>
      </dgm:t>
    </dgm:pt>
    <dgm:pt modelId="{4F2E2CE5-D311-48B5-A958-0C7CA6E8DE0C}" type="parTrans" cxnId="{427F0DF7-84AD-457E-B939-2B1C347FDA2C}">
      <dgm:prSet/>
      <dgm:spPr/>
      <dgm:t>
        <a:bodyPr/>
        <a:lstStyle/>
        <a:p>
          <a:endParaRPr lang="zh-CN" altLang="en-US"/>
        </a:p>
      </dgm:t>
    </dgm:pt>
    <dgm:pt modelId="{C9A964D2-EF94-44B4-B7B5-12D49F87B03E}" type="sibTrans" cxnId="{427F0DF7-84AD-457E-B939-2B1C347FDA2C}">
      <dgm:prSet/>
      <dgm:spPr/>
      <dgm:t>
        <a:bodyPr/>
        <a:lstStyle/>
        <a:p>
          <a:r>
            <a:rPr lang="en-US" altLang="zh-CN" dirty="0" smtClean="0"/>
            <a:t>Teaching</a:t>
          </a:r>
          <a:endParaRPr lang="zh-CN" altLang="en-US" dirty="0"/>
        </a:p>
      </dgm:t>
    </dgm:pt>
    <dgm:pt modelId="{AE0CFC2D-08A7-45E1-A70D-6D130B03222B}">
      <dgm:prSet phldrT="[文本]"/>
      <dgm:spPr/>
      <dgm:t>
        <a:bodyPr/>
        <a:lstStyle/>
        <a:p>
          <a:r>
            <a:rPr lang="en-US" altLang="zh-CN" dirty="0" smtClean="0"/>
            <a:t>ACM</a:t>
          </a:r>
          <a:endParaRPr lang="zh-CN" altLang="en-US" dirty="0"/>
        </a:p>
      </dgm:t>
    </dgm:pt>
    <dgm:pt modelId="{81BCB149-360E-4884-A9A0-27D544D7FFC6}" type="parTrans" cxnId="{2CBE2D2F-3E75-4F6C-8712-AC241592A901}">
      <dgm:prSet/>
      <dgm:spPr/>
      <dgm:t>
        <a:bodyPr/>
        <a:lstStyle/>
        <a:p>
          <a:endParaRPr lang="zh-CN" altLang="en-US"/>
        </a:p>
      </dgm:t>
    </dgm:pt>
    <dgm:pt modelId="{A6E43359-D774-484A-BC08-3341137FDBBE}" type="sibTrans" cxnId="{2CBE2D2F-3E75-4F6C-8712-AC241592A901}">
      <dgm:prSet/>
      <dgm:spPr/>
      <dgm:t>
        <a:bodyPr/>
        <a:lstStyle/>
        <a:p>
          <a:r>
            <a:rPr lang="en-US" altLang="zh-CN" dirty="0" smtClean="0"/>
            <a:t>……</a:t>
          </a:r>
          <a:endParaRPr lang="zh-CN" altLang="en-US" dirty="0"/>
        </a:p>
      </dgm:t>
    </dgm:pt>
    <dgm:pt modelId="{B5C4A012-61A2-4070-A32A-D84381D08FF4}" type="pres">
      <dgm:prSet presAssocID="{0AC40756-25C6-463F-A3A4-DDBE3AB73C8E}" presName="Name0" presStyleCnt="0">
        <dgm:presLayoutVars>
          <dgm:chMax/>
          <dgm:chPref/>
          <dgm:dir/>
          <dgm:animLvl val="lvl"/>
        </dgm:presLayoutVars>
      </dgm:prSet>
      <dgm:spPr/>
      <dgm:t>
        <a:bodyPr/>
        <a:lstStyle/>
        <a:p>
          <a:endParaRPr lang="zh-CN" altLang="en-US"/>
        </a:p>
      </dgm:t>
    </dgm:pt>
    <dgm:pt modelId="{BD103A09-8A61-4C1E-A47D-30C88531B20C}" type="pres">
      <dgm:prSet presAssocID="{027064E6-7D4D-491B-948F-F3248A311B88}" presName="composite" presStyleCnt="0"/>
      <dgm:spPr/>
      <dgm:t>
        <a:bodyPr/>
        <a:lstStyle/>
        <a:p>
          <a:endParaRPr lang="zh-CN" altLang="en-US"/>
        </a:p>
      </dgm:t>
    </dgm:pt>
    <dgm:pt modelId="{A1A97FCD-7BF2-4640-8392-29A6CC5F37DE}" type="pres">
      <dgm:prSet presAssocID="{027064E6-7D4D-491B-948F-F3248A311B88}" presName="Parent1" presStyleLbl="node1" presStyleIdx="0" presStyleCnt="6">
        <dgm:presLayoutVars>
          <dgm:chMax val="1"/>
          <dgm:chPref val="1"/>
          <dgm:bulletEnabled val="1"/>
        </dgm:presLayoutVars>
      </dgm:prSet>
      <dgm:spPr/>
      <dgm:t>
        <a:bodyPr/>
        <a:lstStyle/>
        <a:p>
          <a:endParaRPr lang="zh-CN" altLang="en-US"/>
        </a:p>
      </dgm:t>
    </dgm:pt>
    <dgm:pt modelId="{CE727CE5-EC7B-465B-A3B3-DC718825F89E}" type="pres">
      <dgm:prSet presAssocID="{027064E6-7D4D-491B-948F-F3248A311B88}" presName="Childtext1" presStyleLbl="revTx" presStyleIdx="0" presStyleCnt="3">
        <dgm:presLayoutVars>
          <dgm:chMax val="0"/>
          <dgm:chPref val="0"/>
          <dgm:bulletEnabled val="1"/>
        </dgm:presLayoutVars>
      </dgm:prSet>
      <dgm:spPr/>
      <dgm:t>
        <a:bodyPr/>
        <a:lstStyle/>
        <a:p>
          <a:endParaRPr lang="zh-CN" altLang="en-US"/>
        </a:p>
      </dgm:t>
    </dgm:pt>
    <dgm:pt modelId="{A977972E-1AB9-4981-86F8-B0719B87DD7A}" type="pres">
      <dgm:prSet presAssocID="{027064E6-7D4D-491B-948F-F3248A311B88}" presName="BalanceSpacing" presStyleCnt="0"/>
      <dgm:spPr/>
      <dgm:t>
        <a:bodyPr/>
        <a:lstStyle/>
        <a:p>
          <a:endParaRPr lang="zh-CN" altLang="en-US"/>
        </a:p>
      </dgm:t>
    </dgm:pt>
    <dgm:pt modelId="{5EE8846D-C258-440C-8284-45429AB05336}" type="pres">
      <dgm:prSet presAssocID="{027064E6-7D4D-491B-948F-F3248A311B88}" presName="BalanceSpacing1" presStyleCnt="0"/>
      <dgm:spPr/>
      <dgm:t>
        <a:bodyPr/>
        <a:lstStyle/>
        <a:p>
          <a:endParaRPr lang="zh-CN" altLang="en-US"/>
        </a:p>
      </dgm:t>
    </dgm:pt>
    <dgm:pt modelId="{60D2C49D-0748-49A1-84CA-7BD9C4447294}" type="pres">
      <dgm:prSet presAssocID="{5476C920-9DE5-48C8-8378-C1F7502CE9A9}" presName="Accent1Text" presStyleLbl="node1" presStyleIdx="1" presStyleCnt="6"/>
      <dgm:spPr/>
      <dgm:t>
        <a:bodyPr/>
        <a:lstStyle/>
        <a:p>
          <a:endParaRPr lang="zh-CN" altLang="en-US"/>
        </a:p>
      </dgm:t>
    </dgm:pt>
    <dgm:pt modelId="{5E25F84B-2E9F-4D9F-B4CB-FCB4FA7602B5}" type="pres">
      <dgm:prSet presAssocID="{5476C920-9DE5-48C8-8378-C1F7502CE9A9}" presName="spaceBetweenRectangles" presStyleCnt="0"/>
      <dgm:spPr/>
      <dgm:t>
        <a:bodyPr/>
        <a:lstStyle/>
        <a:p>
          <a:endParaRPr lang="zh-CN" altLang="en-US"/>
        </a:p>
      </dgm:t>
    </dgm:pt>
    <dgm:pt modelId="{6E51FA84-55CB-4C78-AA19-8406FC087A65}" type="pres">
      <dgm:prSet presAssocID="{C7842DD2-23F4-48E2-AE4A-5E16B1238CB9}" presName="composite" presStyleCnt="0"/>
      <dgm:spPr/>
      <dgm:t>
        <a:bodyPr/>
        <a:lstStyle/>
        <a:p>
          <a:endParaRPr lang="zh-CN" altLang="en-US"/>
        </a:p>
      </dgm:t>
    </dgm:pt>
    <dgm:pt modelId="{7AF53F52-0CFE-474B-9243-067DDE6CF079}" type="pres">
      <dgm:prSet presAssocID="{C7842DD2-23F4-48E2-AE4A-5E16B1238CB9}" presName="Parent1" presStyleLbl="node1" presStyleIdx="2" presStyleCnt="6">
        <dgm:presLayoutVars>
          <dgm:chMax val="1"/>
          <dgm:chPref val="1"/>
          <dgm:bulletEnabled val="1"/>
        </dgm:presLayoutVars>
      </dgm:prSet>
      <dgm:spPr/>
      <dgm:t>
        <a:bodyPr/>
        <a:lstStyle/>
        <a:p>
          <a:endParaRPr lang="zh-CN" altLang="en-US"/>
        </a:p>
      </dgm:t>
    </dgm:pt>
    <dgm:pt modelId="{EBB1A748-4DF1-4E1B-B392-F6447C740DB8}" type="pres">
      <dgm:prSet presAssocID="{C7842DD2-23F4-48E2-AE4A-5E16B1238CB9}" presName="Childtext1" presStyleLbl="revTx" presStyleIdx="1" presStyleCnt="3">
        <dgm:presLayoutVars>
          <dgm:chMax val="0"/>
          <dgm:chPref val="0"/>
          <dgm:bulletEnabled val="1"/>
        </dgm:presLayoutVars>
      </dgm:prSet>
      <dgm:spPr/>
      <dgm:t>
        <a:bodyPr/>
        <a:lstStyle/>
        <a:p>
          <a:endParaRPr lang="zh-CN" altLang="en-US"/>
        </a:p>
      </dgm:t>
    </dgm:pt>
    <dgm:pt modelId="{896CC498-6177-44F5-9D46-C907B5FBCB2E}" type="pres">
      <dgm:prSet presAssocID="{C7842DD2-23F4-48E2-AE4A-5E16B1238CB9}" presName="BalanceSpacing" presStyleCnt="0"/>
      <dgm:spPr/>
      <dgm:t>
        <a:bodyPr/>
        <a:lstStyle/>
        <a:p>
          <a:endParaRPr lang="zh-CN" altLang="en-US"/>
        </a:p>
      </dgm:t>
    </dgm:pt>
    <dgm:pt modelId="{9F156BED-1D66-4F31-934C-EC12C079BC60}" type="pres">
      <dgm:prSet presAssocID="{C7842DD2-23F4-48E2-AE4A-5E16B1238CB9}" presName="BalanceSpacing1" presStyleCnt="0"/>
      <dgm:spPr/>
      <dgm:t>
        <a:bodyPr/>
        <a:lstStyle/>
        <a:p>
          <a:endParaRPr lang="zh-CN" altLang="en-US"/>
        </a:p>
      </dgm:t>
    </dgm:pt>
    <dgm:pt modelId="{377FCBF9-20A9-4754-8F29-CD619F26EE29}" type="pres">
      <dgm:prSet presAssocID="{C9A964D2-EF94-44B4-B7B5-12D49F87B03E}" presName="Accent1Text" presStyleLbl="node1" presStyleIdx="3" presStyleCnt="6"/>
      <dgm:spPr/>
      <dgm:t>
        <a:bodyPr/>
        <a:lstStyle/>
        <a:p>
          <a:endParaRPr lang="zh-CN" altLang="en-US"/>
        </a:p>
      </dgm:t>
    </dgm:pt>
    <dgm:pt modelId="{525A84D4-5C54-4066-940D-5EEC32A18C91}" type="pres">
      <dgm:prSet presAssocID="{C9A964D2-EF94-44B4-B7B5-12D49F87B03E}" presName="spaceBetweenRectangles" presStyleCnt="0"/>
      <dgm:spPr/>
      <dgm:t>
        <a:bodyPr/>
        <a:lstStyle/>
        <a:p>
          <a:endParaRPr lang="zh-CN" altLang="en-US"/>
        </a:p>
      </dgm:t>
    </dgm:pt>
    <dgm:pt modelId="{2AADBF80-0DDF-44B8-9DBC-FCF20A007A73}" type="pres">
      <dgm:prSet presAssocID="{AE0CFC2D-08A7-45E1-A70D-6D130B03222B}" presName="composite" presStyleCnt="0"/>
      <dgm:spPr/>
      <dgm:t>
        <a:bodyPr/>
        <a:lstStyle/>
        <a:p>
          <a:endParaRPr lang="zh-CN" altLang="en-US"/>
        </a:p>
      </dgm:t>
    </dgm:pt>
    <dgm:pt modelId="{B8DA333B-51CA-4CF0-9B34-1255E0303B67}" type="pres">
      <dgm:prSet presAssocID="{AE0CFC2D-08A7-45E1-A70D-6D130B03222B}" presName="Parent1" presStyleLbl="node1" presStyleIdx="4" presStyleCnt="6">
        <dgm:presLayoutVars>
          <dgm:chMax val="1"/>
          <dgm:chPref val="1"/>
          <dgm:bulletEnabled val="1"/>
        </dgm:presLayoutVars>
      </dgm:prSet>
      <dgm:spPr/>
      <dgm:t>
        <a:bodyPr/>
        <a:lstStyle/>
        <a:p>
          <a:endParaRPr lang="zh-CN" altLang="en-US"/>
        </a:p>
      </dgm:t>
    </dgm:pt>
    <dgm:pt modelId="{AD5D9D58-4B04-4916-82E8-E6839E6ED63E}" type="pres">
      <dgm:prSet presAssocID="{AE0CFC2D-08A7-45E1-A70D-6D130B03222B}" presName="Childtext1" presStyleLbl="revTx" presStyleIdx="2" presStyleCnt="3">
        <dgm:presLayoutVars>
          <dgm:chMax val="0"/>
          <dgm:chPref val="0"/>
          <dgm:bulletEnabled val="1"/>
        </dgm:presLayoutVars>
      </dgm:prSet>
      <dgm:spPr/>
      <dgm:t>
        <a:bodyPr/>
        <a:lstStyle/>
        <a:p>
          <a:endParaRPr lang="zh-CN" altLang="en-US"/>
        </a:p>
      </dgm:t>
    </dgm:pt>
    <dgm:pt modelId="{40789E54-6E9A-43BB-9AAC-7ABD9BE76680}" type="pres">
      <dgm:prSet presAssocID="{AE0CFC2D-08A7-45E1-A70D-6D130B03222B}" presName="BalanceSpacing" presStyleCnt="0"/>
      <dgm:spPr/>
      <dgm:t>
        <a:bodyPr/>
        <a:lstStyle/>
        <a:p>
          <a:endParaRPr lang="zh-CN" altLang="en-US"/>
        </a:p>
      </dgm:t>
    </dgm:pt>
    <dgm:pt modelId="{2BA1671F-A777-4E98-997E-64B98F88EC28}" type="pres">
      <dgm:prSet presAssocID="{AE0CFC2D-08A7-45E1-A70D-6D130B03222B}" presName="BalanceSpacing1" presStyleCnt="0"/>
      <dgm:spPr/>
      <dgm:t>
        <a:bodyPr/>
        <a:lstStyle/>
        <a:p>
          <a:endParaRPr lang="zh-CN" altLang="en-US"/>
        </a:p>
      </dgm:t>
    </dgm:pt>
    <dgm:pt modelId="{6497D6E9-F448-4517-B9F9-6FF159F28516}" type="pres">
      <dgm:prSet presAssocID="{A6E43359-D774-484A-BC08-3341137FDBBE}" presName="Accent1Text" presStyleLbl="node1" presStyleIdx="5" presStyleCnt="6"/>
      <dgm:spPr/>
      <dgm:t>
        <a:bodyPr/>
        <a:lstStyle/>
        <a:p>
          <a:endParaRPr lang="zh-CN" altLang="en-US"/>
        </a:p>
      </dgm:t>
    </dgm:pt>
  </dgm:ptLst>
  <dgm:cxnLst>
    <dgm:cxn modelId="{8A2CE812-8189-4DD4-B77F-FD75FD196F09}" type="presOf" srcId="{AE0CFC2D-08A7-45E1-A70D-6D130B03222B}" destId="{B8DA333B-51CA-4CF0-9B34-1255E0303B67}" srcOrd="0" destOrd="0" presId="urn:microsoft.com/office/officeart/2008/layout/AlternatingHexagons"/>
    <dgm:cxn modelId="{2036AC01-8D03-49E3-890E-33FFDEBE89B0}" type="presOf" srcId="{C7842DD2-23F4-48E2-AE4A-5E16B1238CB9}" destId="{7AF53F52-0CFE-474B-9243-067DDE6CF079}" srcOrd="0" destOrd="0" presId="urn:microsoft.com/office/officeart/2008/layout/AlternatingHexagons"/>
    <dgm:cxn modelId="{085A6EE8-FF11-45D1-8EAD-DB918ED39C4D}" srcId="{0AC40756-25C6-463F-A3A4-DDBE3AB73C8E}" destId="{027064E6-7D4D-491B-948F-F3248A311B88}" srcOrd="0" destOrd="0" parTransId="{1553C3FE-9923-44E0-A1CC-1858E804E4E6}" sibTransId="{5476C920-9DE5-48C8-8378-C1F7502CE9A9}"/>
    <dgm:cxn modelId="{072BFD62-2302-4397-8729-B217E350CFAC}" type="presOf" srcId="{5476C920-9DE5-48C8-8378-C1F7502CE9A9}" destId="{60D2C49D-0748-49A1-84CA-7BD9C4447294}" srcOrd="0" destOrd="0" presId="urn:microsoft.com/office/officeart/2008/layout/AlternatingHexagons"/>
    <dgm:cxn modelId="{2CBE2D2F-3E75-4F6C-8712-AC241592A901}" srcId="{0AC40756-25C6-463F-A3A4-DDBE3AB73C8E}" destId="{AE0CFC2D-08A7-45E1-A70D-6D130B03222B}" srcOrd="2" destOrd="0" parTransId="{81BCB149-360E-4884-A9A0-27D544D7FFC6}" sibTransId="{A6E43359-D774-484A-BC08-3341137FDBBE}"/>
    <dgm:cxn modelId="{427F0DF7-84AD-457E-B939-2B1C347FDA2C}" srcId="{0AC40756-25C6-463F-A3A4-DDBE3AB73C8E}" destId="{C7842DD2-23F4-48E2-AE4A-5E16B1238CB9}" srcOrd="1" destOrd="0" parTransId="{4F2E2CE5-D311-48B5-A958-0C7CA6E8DE0C}" sibTransId="{C9A964D2-EF94-44B4-B7B5-12D49F87B03E}"/>
    <dgm:cxn modelId="{DEF554B5-2A3B-434C-B195-33C93D95E33E}" type="presOf" srcId="{C9A964D2-EF94-44B4-B7B5-12D49F87B03E}" destId="{377FCBF9-20A9-4754-8F29-CD619F26EE29}" srcOrd="0" destOrd="0" presId="urn:microsoft.com/office/officeart/2008/layout/AlternatingHexagons"/>
    <dgm:cxn modelId="{F0198462-E29D-4473-AE62-1231EFE77B67}" type="presOf" srcId="{A6E43359-D774-484A-BC08-3341137FDBBE}" destId="{6497D6E9-F448-4517-B9F9-6FF159F28516}" srcOrd="0" destOrd="0" presId="urn:microsoft.com/office/officeart/2008/layout/AlternatingHexagons"/>
    <dgm:cxn modelId="{45691EE4-3BE8-4561-8909-76C62DCC2E94}" type="presOf" srcId="{027064E6-7D4D-491B-948F-F3248A311B88}" destId="{A1A97FCD-7BF2-4640-8392-29A6CC5F37DE}" srcOrd="0" destOrd="0" presId="urn:microsoft.com/office/officeart/2008/layout/AlternatingHexagons"/>
    <dgm:cxn modelId="{0DBBE89E-3A68-44D8-9966-74DEA9ACD51F}" type="presOf" srcId="{0AC40756-25C6-463F-A3A4-DDBE3AB73C8E}" destId="{B5C4A012-61A2-4070-A32A-D84381D08FF4}" srcOrd="0" destOrd="0" presId="urn:microsoft.com/office/officeart/2008/layout/AlternatingHexagons"/>
    <dgm:cxn modelId="{17CE7A04-C5F6-41E9-AC84-511522066214}" type="presParOf" srcId="{B5C4A012-61A2-4070-A32A-D84381D08FF4}" destId="{BD103A09-8A61-4C1E-A47D-30C88531B20C}" srcOrd="0" destOrd="0" presId="urn:microsoft.com/office/officeart/2008/layout/AlternatingHexagons"/>
    <dgm:cxn modelId="{04D2A4FB-ACBB-4B7C-9E6B-B1427BB2AEED}" type="presParOf" srcId="{BD103A09-8A61-4C1E-A47D-30C88531B20C}" destId="{A1A97FCD-7BF2-4640-8392-29A6CC5F37DE}" srcOrd="0" destOrd="0" presId="urn:microsoft.com/office/officeart/2008/layout/AlternatingHexagons"/>
    <dgm:cxn modelId="{74F9C372-BED3-4155-BF16-141327BC4BB5}" type="presParOf" srcId="{BD103A09-8A61-4C1E-A47D-30C88531B20C}" destId="{CE727CE5-EC7B-465B-A3B3-DC718825F89E}" srcOrd="1" destOrd="0" presId="urn:microsoft.com/office/officeart/2008/layout/AlternatingHexagons"/>
    <dgm:cxn modelId="{032C897B-525F-4F41-B319-C8E5FC897455}" type="presParOf" srcId="{BD103A09-8A61-4C1E-A47D-30C88531B20C}" destId="{A977972E-1AB9-4981-86F8-B0719B87DD7A}" srcOrd="2" destOrd="0" presId="urn:microsoft.com/office/officeart/2008/layout/AlternatingHexagons"/>
    <dgm:cxn modelId="{AFEC8DF8-89CA-4F88-B93C-5D68C9A97FAC}" type="presParOf" srcId="{BD103A09-8A61-4C1E-A47D-30C88531B20C}" destId="{5EE8846D-C258-440C-8284-45429AB05336}" srcOrd="3" destOrd="0" presId="urn:microsoft.com/office/officeart/2008/layout/AlternatingHexagons"/>
    <dgm:cxn modelId="{4AA208B4-CBE8-44AE-9649-C3A1F72A4ADE}" type="presParOf" srcId="{BD103A09-8A61-4C1E-A47D-30C88531B20C}" destId="{60D2C49D-0748-49A1-84CA-7BD9C4447294}" srcOrd="4" destOrd="0" presId="urn:microsoft.com/office/officeart/2008/layout/AlternatingHexagons"/>
    <dgm:cxn modelId="{3603D250-7DA3-4F88-8C33-A34FAEABD648}" type="presParOf" srcId="{B5C4A012-61A2-4070-A32A-D84381D08FF4}" destId="{5E25F84B-2E9F-4D9F-B4CB-FCB4FA7602B5}" srcOrd="1" destOrd="0" presId="urn:microsoft.com/office/officeart/2008/layout/AlternatingHexagons"/>
    <dgm:cxn modelId="{23832833-F659-4FFE-AC01-2C98C7FDE30B}" type="presParOf" srcId="{B5C4A012-61A2-4070-A32A-D84381D08FF4}" destId="{6E51FA84-55CB-4C78-AA19-8406FC087A65}" srcOrd="2" destOrd="0" presId="urn:microsoft.com/office/officeart/2008/layout/AlternatingHexagons"/>
    <dgm:cxn modelId="{F0F85DF3-841E-4E67-B99F-B320B33562C5}" type="presParOf" srcId="{6E51FA84-55CB-4C78-AA19-8406FC087A65}" destId="{7AF53F52-0CFE-474B-9243-067DDE6CF079}" srcOrd="0" destOrd="0" presId="urn:microsoft.com/office/officeart/2008/layout/AlternatingHexagons"/>
    <dgm:cxn modelId="{4E2CE725-BCE7-4134-81AD-35D53744FFBD}" type="presParOf" srcId="{6E51FA84-55CB-4C78-AA19-8406FC087A65}" destId="{EBB1A748-4DF1-4E1B-B392-F6447C740DB8}" srcOrd="1" destOrd="0" presId="urn:microsoft.com/office/officeart/2008/layout/AlternatingHexagons"/>
    <dgm:cxn modelId="{275EE27B-017B-40A5-AF1D-7B3B1550A755}" type="presParOf" srcId="{6E51FA84-55CB-4C78-AA19-8406FC087A65}" destId="{896CC498-6177-44F5-9D46-C907B5FBCB2E}" srcOrd="2" destOrd="0" presId="urn:microsoft.com/office/officeart/2008/layout/AlternatingHexagons"/>
    <dgm:cxn modelId="{E3FE0E8B-84AC-4D80-8D6F-3FC969191E27}" type="presParOf" srcId="{6E51FA84-55CB-4C78-AA19-8406FC087A65}" destId="{9F156BED-1D66-4F31-934C-EC12C079BC60}" srcOrd="3" destOrd="0" presId="urn:microsoft.com/office/officeart/2008/layout/AlternatingHexagons"/>
    <dgm:cxn modelId="{5B943597-3B28-4979-BAD1-BA51C950D73C}" type="presParOf" srcId="{6E51FA84-55CB-4C78-AA19-8406FC087A65}" destId="{377FCBF9-20A9-4754-8F29-CD619F26EE29}" srcOrd="4" destOrd="0" presId="urn:microsoft.com/office/officeart/2008/layout/AlternatingHexagons"/>
    <dgm:cxn modelId="{39752DBC-F945-4992-9D36-5A216351D513}" type="presParOf" srcId="{B5C4A012-61A2-4070-A32A-D84381D08FF4}" destId="{525A84D4-5C54-4066-940D-5EEC32A18C91}" srcOrd="3" destOrd="0" presId="urn:microsoft.com/office/officeart/2008/layout/AlternatingHexagons"/>
    <dgm:cxn modelId="{874D2C75-FB5C-48EB-BD91-150FA8287C37}" type="presParOf" srcId="{B5C4A012-61A2-4070-A32A-D84381D08FF4}" destId="{2AADBF80-0DDF-44B8-9DBC-FCF20A007A73}" srcOrd="4" destOrd="0" presId="urn:microsoft.com/office/officeart/2008/layout/AlternatingHexagons"/>
    <dgm:cxn modelId="{B9532FB0-FCD6-4EDA-A81E-BB075A6B156D}" type="presParOf" srcId="{2AADBF80-0DDF-44B8-9DBC-FCF20A007A73}" destId="{B8DA333B-51CA-4CF0-9B34-1255E0303B67}" srcOrd="0" destOrd="0" presId="urn:microsoft.com/office/officeart/2008/layout/AlternatingHexagons"/>
    <dgm:cxn modelId="{3F122533-4C4F-469D-A5E2-458B581B18FD}" type="presParOf" srcId="{2AADBF80-0DDF-44B8-9DBC-FCF20A007A73}" destId="{AD5D9D58-4B04-4916-82E8-E6839E6ED63E}" srcOrd="1" destOrd="0" presId="urn:microsoft.com/office/officeart/2008/layout/AlternatingHexagons"/>
    <dgm:cxn modelId="{DF43C7F3-9113-4668-A617-8A522E17A946}" type="presParOf" srcId="{2AADBF80-0DDF-44B8-9DBC-FCF20A007A73}" destId="{40789E54-6E9A-43BB-9AAC-7ABD9BE76680}" srcOrd="2" destOrd="0" presId="urn:microsoft.com/office/officeart/2008/layout/AlternatingHexagons"/>
    <dgm:cxn modelId="{66A1E529-971C-4152-9240-54F8817483E4}" type="presParOf" srcId="{2AADBF80-0DDF-44B8-9DBC-FCF20A007A73}" destId="{2BA1671F-A777-4E98-997E-64B98F88EC28}" srcOrd="3" destOrd="0" presId="urn:microsoft.com/office/officeart/2008/layout/AlternatingHexagons"/>
    <dgm:cxn modelId="{08601E66-8A62-4FA8-A952-A64FDB936DE2}" type="presParOf" srcId="{2AADBF80-0DDF-44B8-9DBC-FCF20A007A73}" destId="{6497D6E9-F448-4517-B9F9-6FF159F2851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97FCD-7BF2-4640-8392-29A6CC5F37DE}">
      <dsp:nvSpPr>
        <dsp:cNvPr id="0" name=""/>
        <dsp:cNvSpPr/>
      </dsp:nvSpPr>
      <dsp:spPr>
        <a:xfrm rot="5400000">
          <a:off x="2630104" y="97992"/>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smtClean="0"/>
            <a:t>ONIST</a:t>
          </a:r>
          <a:endParaRPr lang="zh-CN" altLang="en-US" sz="1600" kern="1200" dirty="0"/>
        </a:p>
      </dsp:txBody>
      <dsp:txXfrm rot="-5400000">
        <a:off x="2932264" y="234830"/>
        <a:ext cx="902150" cy="1036955"/>
      </dsp:txXfrm>
    </dsp:sp>
    <dsp:sp modelId="{CE727CE5-EC7B-465B-A3B3-DC718825F89E}">
      <dsp:nvSpPr>
        <dsp:cNvPr id="0" name=""/>
        <dsp:cNvSpPr/>
      </dsp:nvSpPr>
      <dsp:spPr>
        <a:xfrm>
          <a:off x="4078426" y="301365"/>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60D2C49D-0748-49A1-84CA-7BD9C4447294}">
      <dsp:nvSpPr>
        <dsp:cNvPr id="0" name=""/>
        <dsp:cNvSpPr/>
      </dsp:nvSpPr>
      <dsp:spPr>
        <a:xfrm rot="5400000">
          <a:off x="1214624" y="97992"/>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US" altLang="zh-CN" sz="2300" kern="1200" dirty="0" smtClean="0"/>
            <a:t>OWASP</a:t>
          </a:r>
          <a:endParaRPr lang="zh-CN" altLang="en-US" sz="2300" kern="1200" dirty="0"/>
        </a:p>
      </dsp:txBody>
      <dsp:txXfrm rot="-5400000">
        <a:off x="1516784" y="234830"/>
        <a:ext cx="902150" cy="1036955"/>
      </dsp:txXfrm>
    </dsp:sp>
    <dsp:sp modelId="{7AF53F52-0CFE-474B-9243-067DDE6CF079}">
      <dsp:nvSpPr>
        <dsp:cNvPr id="0" name=""/>
        <dsp:cNvSpPr/>
      </dsp:nvSpPr>
      <dsp:spPr>
        <a:xfrm rot="5400000">
          <a:off x="1919652" y="1376684"/>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err="1" smtClean="0"/>
            <a:t>Leetcode</a:t>
          </a:r>
          <a:endParaRPr lang="zh-CN" altLang="en-US" sz="1600" kern="1200" dirty="0"/>
        </a:p>
      </dsp:txBody>
      <dsp:txXfrm rot="-5400000">
        <a:off x="2221812" y="1513522"/>
        <a:ext cx="902150" cy="1036955"/>
      </dsp:txXfrm>
    </dsp:sp>
    <dsp:sp modelId="{EBB1A748-4DF1-4E1B-B392-F6447C740DB8}">
      <dsp:nvSpPr>
        <dsp:cNvPr id="0" name=""/>
        <dsp:cNvSpPr/>
      </dsp:nvSpPr>
      <dsp:spPr>
        <a:xfrm>
          <a:off x="336351" y="1580058"/>
          <a:ext cx="1626989" cy="903882"/>
        </a:xfrm>
        <a:prstGeom prst="rect">
          <a:avLst/>
        </a:prstGeom>
        <a:noFill/>
        <a:ln>
          <a:noFill/>
        </a:ln>
        <a:effectLst/>
      </dsp:spPr>
      <dsp:style>
        <a:lnRef idx="0">
          <a:scrgbClr r="0" g="0" b="0"/>
        </a:lnRef>
        <a:fillRef idx="0">
          <a:scrgbClr r="0" g="0" b="0"/>
        </a:fillRef>
        <a:effectRef idx="0">
          <a:scrgbClr r="0" g="0" b="0"/>
        </a:effectRef>
        <a:fontRef idx="minor"/>
      </dsp:style>
    </dsp:sp>
    <dsp:sp modelId="{377FCBF9-20A9-4754-8F29-CD619F26EE29}">
      <dsp:nvSpPr>
        <dsp:cNvPr id="0" name=""/>
        <dsp:cNvSpPr/>
      </dsp:nvSpPr>
      <dsp:spPr>
        <a:xfrm rot="5400000">
          <a:off x="3335133" y="1376684"/>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altLang="zh-CN" sz="2000" kern="1200" dirty="0" smtClean="0"/>
            <a:t>teaching</a:t>
          </a:r>
          <a:endParaRPr lang="zh-CN" altLang="en-US" sz="2000" kern="1200" dirty="0"/>
        </a:p>
      </dsp:txBody>
      <dsp:txXfrm rot="-5400000">
        <a:off x="3637293" y="1513522"/>
        <a:ext cx="902150" cy="1036955"/>
      </dsp:txXfrm>
    </dsp:sp>
    <dsp:sp modelId="{B8DA333B-51CA-4CF0-9B34-1255E0303B67}">
      <dsp:nvSpPr>
        <dsp:cNvPr id="0" name=""/>
        <dsp:cNvSpPr/>
      </dsp:nvSpPr>
      <dsp:spPr>
        <a:xfrm rot="5400000">
          <a:off x="2630104" y="2655377"/>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smtClean="0"/>
            <a:t>ACM</a:t>
          </a:r>
          <a:endParaRPr lang="zh-CN" altLang="en-US" sz="1600" kern="1200" dirty="0"/>
        </a:p>
      </dsp:txBody>
      <dsp:txXfrm rot="-5400000">
        <a:off x="2932264" y="2792215"/>
        <a:ext cx="902150" cy="1036955"/>
      </dsp:txXfrm>
    </dsp:sp>
    <dsp:sp modelId="{AD5D9D58-4B04-4916-82E8-E6839E6ED63E}">
      <dsp:nvSpPr>
        <dsp:cNvPr id="0" name=""/>
        <dsp:cNvSpPr/>
      </dsp:nvSpPr>
      <dsp:spPr>
        <a:xfrm>
          <a:off x="4078426" y="2858751"/>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6497D6E9-F448-4517-B9F9-6FF159F28516}">
      <dsp:nvSpPr>
        <dsp:cNvPr id="0" name=""/>
        <dsp:cNvSpPr/>
      </dsp:nvSpPr>
      <dsp:spPr>
        <a:xfrm rot="5400000">
          <a:off x="1214624" y="2655377"/>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altLang="zh-CN" sz="3600" kern="1200" dirty="0" smtClean="0"/>
            <a:t>……</a:t>
          </a:r>
          <a:endParaRPr lang="zh-CN" altLang="en-US" sz="3600" kern="1200" dirty="0"/>
        </a:p>
      </dsp:txBody>
      <dsp:txXfrm rot="-5400000">
        <a:off x="1516784" y="2792215"/>
        <a:ext cx="902150" cy="103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FA6CE-4857-4753-98EC-C84F78834E1E}">
      <dsp:nvSpPr>
        <dsp:cNvPr id="0" name=""/>
        <dsp:cNvSpPr/>
      </dsp:nvSpPr>
      <dsp:spPr>
        <a:xfrm>
          <a:off x="0" y="51751"/>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前驱结点</a:t>
          </a:r>
          <a:endParaRPr lang="zh-CN" altLang="en-US" sz="1200" kern="1200" dirty="0">
            <a:latin typeface="微软雅黑" panose="020B0503020204020204" pitchFamily="34" charset="-122"/>
            <a:ea typeface="微软雅黑" panose="020B0503020204020204" pitchFamily="34" charset="-122"/>
          </a:endParaRPr>
        </a:p>
      </dsp:txBody>
      <dsp:txXfrm>
        <a:off x="18377" y="70128"/>
        <a:ext cx="7110907" cy="339693"/>
      </dsp:txXfrm>
    </dsp:sp>
    <dsp:sp modelId="{76CB4490-38E8-4D48-A077-588E28273B67}">
      <dsp:nvSpPr>
        <dsp:cNvPr id="0" name=""/>
        <dsp:cNvSpPr/>
      </dsp:nvSpPr>
      <dsp:spPr>
        <a:xfrm>
          <a:off x="0" y="428198"/>
          <a:ext cx="7147661" cy="21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zh-CN" altLang="en-US" sz="900" kern="1200" dirty="0" smtClean="0">
              <a:latin typeface="微软雅黑" panose="020B0503020204020204" pitchFamily="34" charset="-122"/>
              <a:ea typeface="微软雅黑" panose="020B0503020204020204" pitchFamily="34" charset="-122"/>
            </a:rPr>
            <a:t>前驱结点数目</a:t>
          </a:r>
          <a:endParaRPr lang="zh-CN" altLang="en-US" sz="900" kern="1200" dirty="0">
            <a:latin typeface="微软雅黑" panose="020B0503020204020204" pitchFamily="34" charset="-122"/>
            <a:ea typeface="微软雅黑" panose="020B0503020204020204" pitchFamily="34" charset="-122"/>
          </a:endParaRPr>
        </a:p>
      </dsp:txBody>
      <dsp:txXfrm>
        <a:off x="0" y="428198"/>
        <a:ext cx="7147661" cy="211140"/>
      </dsp:txXfrm>
    </dsp:sp>
    <dsp:sp modelId="{FDC3889C-3F66-4A19-92F4-D415536E9EA8}">
      <dsp:nvSpPr>
        <dsp:cNvPr id="0" name=""/>
        <dsp:cNvSpPr/>
      </dsp:nvSpPr>
      <dsp:spPr>
        <a:xfrm>
          <a:off x="0" y="639338"/>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表达式类型（</a:t>
          </a:r>
          <a:r>
            <a:rPr lang="en-US" altLang="zh-CN" sz="1200" kern="1200" dirty="0" smtClean="0">
              <a:latin typeface="微软雅黑" panose="020B0503020204020204" pitchFamily="34" charset="-122"/>
              <a:ea typeface="微软雅黑" panose="020B0503020204020204" pitchFamily="34" charset="-122"/>
            </a:rPr>
            <a:t>18</a:t>
          </a:r>
          <a:r>
            <a:rPr lang="zh-CN" altLang="en-US" sz="1200" kern="1200" dirty="0" smtClean="0">
              <a:latin typeface="微软雅黑" panose="020B0503020204020204" pitchFamily="34" charset="-122"/>
              <a:ea typeface="微软雅黑" panose="020B0503020204020204" pitchFamily="34" charset="-122"/>
            </a:rPr>
            <a:t>种）</a:t>
          </a:r>
          <a:endParaRPr lang="zh-CN" altLang="en-US" sz="1200" kern="1200" dirty="0">
            <a:latin typeface="微软雅黑" panose="020B0503020204020204" pitchFamily="34" charset="-122"/>
            <a:ea typeface="微软雅黑" panose="020B0503020204020204" pitchFamily="34" charset="-122"/>
          </a:endParaRPr>
        </a:p>
      </dsp:txBody>
      <dsp:txXfrm>
        <a:off x="18377" y="657715"/>
        <a:ext cx="7110907" cy="339693"/>
      </dsp:txXfrm>
    </dsp:sp>
    <dsp:sp modelId="{2AC3A6CA-82EB-4191-8354-D4CB4A88B60C}">
      <dsp:nvSpPr>
        <dsp:cNvPr id="0" name=""/>
        <dsp:cNvSpPr/>
      </dsp:nvSpPr>
      <dsp:spPr>
        <a:xfrm>
          <a:off x="0" y="1015786"/>
          <a:ext cx="7147661"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JAssignStmt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JBreakpointStmt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JEnterMonitorStmt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JExitMonitorStmt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JGotoStmt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altLang="zh-CN" sz="900" kern="1200" dirty="0" smtClean="0">
              <a:latin typeface="微软雅黑" panose="020B0503020204020204" pitchFamily="34" charset="-122"/>
              <a:ea typeface="微软雅黑" panose="020B0503020204020204" pitchFamily="34" charset="-122"/>
            </a:rPr>
            <a:t>……</a:t>
          </a:r>
          <a:endParaRPr lang="zh-CN" altLang="en-US" sz="900" kern="1200" dirty="0">
            <a:latin typeface="微软雅黑" panose="020B0503020204020204" pitchFamily="34" charset="-122"/>
            <a:ea typeface="微软雅黑" panose="020B0503020204020204" pitchFamily="34" charset="-122"/>
          </a:endParaRPr>
        </a:p>
      </dsp:txBody>
      <dsp:txXfrm>
        <a:off x="0" y="1015786"/>
        <a:ext cx="7147661" cy="1291680"/>
      </dsp:txXfrm>
    </dsp:sp>
    <dsp:sp modelId="{DFFC8CA7-16C1-466B-B120-F6C5A4C01427}">
      <dsp:nvSpPr>
        <dsp:cNvPr id="0" name=""/>
        <dsp:cNvSpPr/>
      </dsp:nvSpPr>
      <dsp:spPr>
        <a:xfrm>
          <a:off x="0" y="2307466"/>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调用方法类型（</a:t>
          </a:r>
          <a:r>
            <a:rPr lang="en-US" altLang="zh-CN" sz="1200" kern="1200" dirty="0" smtClean="0">
              <a:latin typeface="微软雅黑" panose="020B0503020204020204" pitchFamily="34" charset="-122"/>
              <a:ea typeface="微软雅黑" panose="020B0503020204020204" pitchFamily="34" charset="-122"/>
            </a:rPr>
            <a:t>5</a:t>
          </a:r>
          <a:r>
            <a:rPr lang="zh-CN" altLang="en-US" sz="1200" kern="1200" dirty="0" smtClean="0">
              <a:latin typeface="微软雅黑" panose="020B0503020204020204" pitchFamily="34" charset="-122"/>
              <a:ea typeface="微软雅黑" panose="020B0503020204020204" pitchFamily="34" charset="-122"/>
            </a:rPr>
            <a:t>种）</a:t>
          </a:r>
          <a:endParaRPr lang="zh-CN" altLang="en-US" sz="1200" kern="1200" dirty="0">
            <a:latin typeface="微软雅黑" panose="020B0503020204020204" pitchFamily="34" charset="-122"/>
            <a:ea typeface="微软雅黑" panose="020B0503020204020204" pitchFamily="34" charset="-122"/>
          </a:endParaRPr>
        </a:p>
      </dsp:txBody>
      <dsp:txXfrm>
        <a:off x="18377" y="2325843"/>
        <a:ext cx="7110907" cy="339693"/>
      </dsp:txXfrm>
    </dsp:sp>
    <dsp:sp modelId="{DF51F286-B9C6-4B57-8FFE-1747A6A85203}">
      <dsp:nvSpPr>
        <dsp:cNvPr id="0" name=""/>
        <dsp:cNvSpPr/>
      </dsp:nvSpPr>
      <dsp:spPr>
        <a:xfrm>
          <a:off x="0" y="2683913"/>
          <a:ext cx="7147661"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JDynamicInvokeExpr</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JInterfaceInvokeExpr</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JSpecialInvokeExpr</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JStaticInvokeExpr</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JVirtualInvokeExpr</a:t>
          </a:r>
          <a:endParaRPr lang="zh-CN" altLang="en-US" sz="900" kern="1200" dirty="0">
            <a:latin typeface="微软雅黑" panose="020B0503020204020204" pitchFamily="34" charset="-122"/>
            <a:ea typeface="微软雅黑" panose="020B0503020204020204" pitchFamily="34" charset="-122"/>
          </a:endParaRPr>
        </a:p>
      </dsp:txBody>
      <dsp:txXfrm>
        <a:off x="0" y="2683913"/>
        <a:ext cx="7147661" cy="1092960"/>
      </dsp:txXfrm>
    </dsp:sp>
    <dsp:sp modelId="{B6408837-CC7B-476A-BF81-E9BF745F9CF9}">
      <dsp:nvSpPr>
        <dsp:cNvPr id="0" name=""/>
        <dsp:cNvSpPr/>
      </dsp:nvSpPr>
      <dsp:spPr>
        <a:xfrm>
          <a:off x="0" y="3776873"/>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使用的变量数量</a:t>
          </a:r>
          <a:endParaRPr lang="zh-CN" altLang="en-US" sz="1200" kern="1200" dirty="0">
            <a:latin typeface="微软雅黑" panose="020B0503020204020204" pitchFamily="34" charset="-122"/>
            <a:ea typeface="微软雅黑" panose="020B0503020204020204" pitchFamily="34" charset="-122"/>
          </a:endParaRPr>
        </a:p>
      </dsp:txBody>
      <dsp:txXfrm>
        <a:off x="18377" y="3795250"/>
        <a:ext cx="7110907" cy="339693"/>
      </dsp:txXfrm>
    </dsp:sp>
    <dsp:sp modelId="{24334D5C-2E52-4133-AB4E-A960E829C067}">
      <dsp:nvSpPr>
        <dsp:cNvPr id="0" name=""/>
        <dsp:cNvSpPr/>
      </dsp:nvSpPr>
      <dsp:spPr>
        <a:xfrm>
          <a:off x="0" y="4153321"/>
          <a:ext cx="7147661" cy="21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zh-CN" altLang="en-US" sz="900" kern="1200" dirty="0" smtClean="0">
              <a:latin typeface="微软雅黑" panose="020B0503020204020204" pitchFamily="34" charset="-122"/>
              <a:ea typeface="微软雅黑" panose="020B0503020204020204" pitchFamily="34" charset="-122"/>
            </a:rPr>
            <a:t>表达式使用的变量数量</a:t>
          </a:r>
          <a:endParaRPr lang="zh-CN" altLang="en-US" sz="900" kern="1200" dirty="0">
            <a:latin typeface="微软雅黑" panose="020B0503020204020204" pitchFamily="34" charset="-122"/>
            <a:ea typeface="微软雅黑" panose="020B0503020204020204" pitchFamily="34" charset="-122"/>
          </a:endParaRPr>
        </a:p>
      </dsp:txBody>
      <dsp:txXfrm>
        <a:off x="0" y="4153321"/>
        <a:ext cx="7147661" cy="211140"/>
      </dsp:txXfrm>
    </dsp:sp>
    <dsp:sp modelId="{C05EF3B8-CE22-49AE-9A67-EB8B3C41AE0C}">
      <dsp:nvSpPr>
        <dsp:cNvPr id="0" name=""/>
        <dsp:cNvSpPr/>
      </dsp:nvSpPr>
      <dsp:spPr>
        <a:xfrm>
          <a:off x="0" y="4364461"/>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是否赋值</a:t>
          </a:r>
          <a:r>
            <a:rPr lang="en-US" altLang="zh-CN" sz="1200" kern="1200" dirty="0" smtClean="0">
              <a:latin typeface="微软雅黑" panose="020B0503020204020204" pitchFamily="34" charset="-122"/>
              <a:ea typeface="微软雅黑" panose="020B0503020204020204" pitchFamily="34" charset="-122"/>
            </a:rPr>
            <a:t>null</a:t>
          </a:r>
          <a:r>
            <a:rPr lang="zh-CN" altLang="en-US" sz="1200" kern="1200" dirty="0" smtClean="0">
              <a:latin typeface="微软雅黑" panose="020B0503020204020204" pitchFamily="34" charset="-122"/>
              <a:ea typeface="微软雅黑" panose="020B0503020204020204" pitchFamily="34" charset="-122"/>
            </a:rPr>
            <a:t>（</a:t>
          </a:r>
          <a:r>
            <a:rPr lang="en-US" altLang="zh-CN" sz="1200" kern="1200" dirty="0" smtClean="0">
              <a:latin typeface="微软雅黑" panose="020B0503020204020204" pitchFamily="34" charset="-122"/>
              <a:ea typeface="微软雅黑" panose="020B0503020204020204" pitchFamily="34" charset="-122"/>
            </a:rPr>
            <a:t>0</a:t>
          </a:r>
          <a:r>
            <a:rPr lang="zh-CN" altLang="en-US" sz="1200" kern="1200" dirty="0" smtClean="0">
              <a:latin typeface="微软雅黑" panose="020B0503020204020204" pitchFamily="34" charset="-122"/>
              <a:ea typeface="微软雅黑" panose="020B0503020204020204" pitchFamily="34" charset="-122"/>
            </a:rPr>
            <a:t>或</a:t>
          </a:r>
          <a:r>
            <a:rPr lang="en-US" altLang="zh-CN" sz="1200" kern="1200" dirty="0" smtClean="0">
              <a:latin typeface="微软雅黑" panose="020B0503020204020204" pitchFamily="34" charset="-122"/>
              <a:ea typeface="微软雅黑" panose="020B0503020204020204" pitchFamily="34" charset="-122"/>
            </a:rPr>
            <a:t>1</a:t>
          </a:r>
          <a:r>
            <a:rPr lang="zh-CN" altLang="en-US" sz="1200" kern="1200" dirty="0" smtClean="0">
              <a:latin typeface="微软雅黑" panose="020B0503020204020204" pitchFamily="34" charset="-122"/>
              <a:ea typeface="微软雅黑" panose="020B0503020204020204" pitchFamily="34" charset="-122"/>
            </a:rPr>
            <a:t>）</a:t>
          </a:r>
          <a:endParaRPr lang="zh-CN" altLang="en-US" sz="1200" kern="1200" dirty="0">
            <a:latin typeface="微软雅黑" panose="020B0503020204020204" pitchFamily="34" charset="-122"/>
            <a:ea typeface="微软雅黑" panose="020B0503020204020204" pitchFamily="34" charset="-122"/>
          </a:endParaRPr>
        </a:p>
      </dsp:txBody>
      <dsp:txXfrm>
        <a:off x="18377" y="4382838"/>
        <a:ext cx="7110907" cy="339693"/>
      </dsp:txXfrm>
    </dsp:sp>
    <dsp:sp modelId="{740CDD8C-0967-45F3-83A0-10EE81E9D1B5}">
      <dsp:nvSpPr>
        <dsp:cNvPr id="0" name=""/>
        <dsp:cNvSpPr/>
      </dsp:nvSpPr>
      <dsp:spPr>
        <a:xfrm>
          <a:off x="0" y="4740908"/>
          <a:ext cx="7147661" cy="21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zh-CN" altLang="en-US" sz="900" kern="1200" dirty="0" smtClean="0">
              <a:latin typeface="微软雅黑" panose="020B0503020204020204" pitchFamily="34" charset="-122"/>
              <a:ea typeface="微软雅黑" panose="020B0503020204020204" pitchFamily="34" charset="-122"/>
            </a:rPr>
            <a:t>是否赋值</a:t>
          </a:r>
          <a:r>
            <a:rPr lang="en-US" altLang="zh-CN" sz="900" kern="1200" dirty="0" smtClean="0">
              <a:latin typeface="微软雅黑" panose="020B0503020204020204" pitchFamily="34" charset="-122"/>
              <a:ea typeface="微软雅黑" panose="020B0503020204020204" pitchFamily="34" charset="-122"/>
            </a:rPr>
            <a:t>null</a:t>
          </a:r>
          <a:endParaRPr lang="zh-CN" altLang="en-US" sz="900" kern="1200" dirty="0">
            <a:latin typeface="微软雅黑" panose="020B0503020204020204" pitchFamily="34" charset="-122"/>
            <a:ea typeface="微软雅黑" panose="020B0503020204020204" pitchFamily="34" charset="-122"/>
          </a:endParaRPr>
        </a:p>
      </dsp:txBody>
      <dsp:txXfrm>
        <a:off x="0" y="4740908"/>
        <a:ext cx="7147661" cy="2111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83104-6D12-4F98-B326-1F5338C83174}">
      <dsp:nvSpPr>
        <dsp:cNvPr id="0" name=""/>
        <dsp:cNvSpPr/>
      </dsp:nvSpPr>
      <dsp:spPr>
        <a:xfrm>
          <a:off x="3552991" y="180406"/>
          <a:ext cx="2303727" cy="230372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altLang="zh-CN" sz="2600" b="0" kern="1200" cap="none" spc="0">
              <a:ln w="0"/>
              <a:effectLst>
                <a:outerShdw blurRad="38100" dist="19050" dir="2700000" algn="tl" rotWithShape="0">
                  <a:schemeClr val="dk1">
                    <a:alpha val="40000"/>
                  </a:schemeClr>
                </a:outerShdw>
              </a:effectLst>
            </a:rPr>
            <a:t>Jlint</a:t>
          </a:r>
          <a:endParaRPr lang="zh-CN" altLang="en-US" sz="2600" b="0" kern="1200" cap="none" spc="0">
            <a:ln w="0"/>
            <a:effectLst>
              <a:outerShdw blurRad="38100" dist="19050" dir="2700000" algn="tl" rotWithShape="0">
                <a:schemeClr val="dk1">
                  <a:alpha val="40000"/>
                </a:schemeClr>
              </a:outerShdw>
            </a:effectLst>
          </a:endParaRPr>
        </a:p>
      </dsp:txBody>
      <dsp:txXfrm>
        <a:off x="3818805" y="490523"/>
        <a:ext cx="1772098" cy="730990"/>
      </dsp:txXfrm>
    </dsp:sp>
    <dsp:sp modelId="{3EB82738-718C-4226-84F9-B22BD737E279}">
      <dsp:nvSpPr>
        <dsp:cNvPr id="0" name=""/>
        <dsp:cNvSpPr/>
      </dsp:nvSpPr>
      <dsp:spPr>
        <a:xfrm>
          <a:off x="4365464" y="1063258"/>
          <a:ext cx="2303727" cy="230372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altLang="zh-CN" sz="2600" b="0" kern="1200" cap="none" spc="0">
              <a:ln w="0"/>
              <a:effectLst>
                <a:outerShdw blurRad="38100" dist="19050" dir="2700000" algn="tl" rotWithShape="0">
                  <a:schemeClr val="dk1">
                    <a:alpha val="40000"/>
                  </a:schemeClr>
                </a:outerShdw>
              </a:effectLst>
            </a:rPr>
            <a:t>Fortify</a:t>
          </a:r>
          <a:endParaRPr lang="zh-CN" altLang="en-US" sz="2600" b="0" kern="1200" cap="none" spc="0">
            <a:ln w="0"/>
            <a:effectLst>
              <a:outerShdw blurRad="38100" dist="19050" dir="2700000" algn="tl" rotWithShape="0">
                <a:schemeClr val="dk1">
                  <a:alpha val="40000"/>
                </a:schemeClr>
              </a:outerShdw>
            </a:effectLst>
          </a:endParaRPr>
        </a:p>
      </dsp:txBody>
      <dsp:txXfrm>
        <a:off x="5605932" y="1329073"/>
        <a:ext cx="886049" cy="1772098"/>
      </dsp:txXfrm>
    </dsp:sp>
    <dsp:sp modelId="{5A4CBE5E-BABD-4534-BE3B-F45AEC973D78}">
      <dsp:nvSpPr>
        <dsp:cNvPr id="0" name=""/>
        <dsp:cNvSpPr/>
      </dsp:nvSpPr>
      <dsp:spPr>
        <a:xfrm>
          <a:off x="3510763" y="1960186"/>
          <a:ext cx="2303727" cy="230372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altLang="zh-CN" sz="2600" b="0" kern="1200" cap="none" spc="0">
              <a:ln w="0"/>
              <a:effectLst>
                <a:outerShdw blurRad="38100" dist="19050" dir="2700000" algn="tl" rotWithShape="0">
                  <a:schemeClr val="dk1">
                    <a:alpha val="40000"/>
                  </a:schemeClr>
                </a:outerShdw>
              </a:effectLst>
            </a:rPr>
            <a:t>Findbugs</a:t>
          </a:r>
          <a:endParaRPr lang="zh-CN" altLang="en-US" sz="2600" b="0" kern="1200" cap="none" spc="0">
            <a:ln w="0"/>
            <a:effectLst>
              <a:outerShdw blurRad="38100" dist="19050" dir="2700000" algn="tl" rotWithShape="0">
                <a:schemeClr val="dk1">
                  <a:alpha val="40000"/>
                </a:schemeClr>
              </a:outerShdw>
            </a:effectLst>
          </a:endParaRPr>
        </a:p>
      </dsp:txBody>
      <dsp:txXfrm>
        <a:off x="3776578" y="3222806"/>
        <a:ext cx="1772098" cy="730990"/>
      </dsp:txXfrm>
    </dsp:sp>
    <dsp:sp modelId="{37FE4983-3F6F-4410-857B-EADC87B2951C}">
      <dsp:nvSpPr>
        <dsp:cNvPr id="0" name=""/>
        <dsp:cNvSpPr/>
      </dsp:nvSpPr>
      <dsp:spPr>
        <a:xfrm>
          <a:off x="2674838" y="1063258"/>
          <a:ext cx="2303727" cy="230372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altLang="zh-CN" sz="2600" b="0" kern="1200" cap="none" spc="0">
              <a:ln w="0"/>
              <a:effectLst>
                <a:outerShdw blurRad="38100" dist="19050" dir="2700000" algn="tl" rotWithShape="0">
                  <a:schemeClr val="dk1">
                    <a:alpha val="40000"/>
                  </a:schemeClr>
                </a:outerShdw>
              </a:effectLst>
            </a:rPr>
            <a:t>Infer</a:t>
          </a:r>
          <a:endParaRPr lang="zh-CN" altLang="en-US" sz="2600" b="0" kern="1200" cap="none" spc="0">
            <a:ln w="0"/>
            <a:effectLst>
              <a:outerShdw blurRad="38100" dist="19050" dir="2700000" algn="tl" rotWithShape="0">
                <a:schemeClr val="dk1">
                  <a:alpha val="40000"/>
                </a:schemeClr>
              </a:outerShdw>
            </a:effectLst>
          </a:endParaRPr>
        </a:p>
      </dsp:txBody>
      <dsp:txXfrm>
        <a:off x="2852048" y="1329073"/>
        <a:ext cx="886049" cy="17720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97FCD-7BF2-4640-8392-29A6CC5F37DE}">
      <dsp:nvSpPr>
        <dsp:cNvPr id="0" name=""/>
        <dsp:cNvSpPr/>
      </dsp:nvSpPr>
      <dsp:spPr>
        <a:xfrm rot="5400000">
          <a:off x="2630104" y="97992"/>
          <a:ext cx="1506471" cy="1310630"/>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smtClean="0"/>
            <a:t>ONIST</a:t>
          </a:r>
          <a:endParaRPr lang="zh-CN" altLang="en-US" sz="1600" kern="1200" dirty="0"/>
        </a:p>
      </dsp:txBody>
      <dsp:txXfrm rot="-5400000">
        <a:off x="2932264" y="234830"/>
        <a:ext cx="902150" cy="1036955"/>
      </dsp:txXfrm>
    </dsp:sp>
    <dsp:sp modelId="{CE727CE5-EC7B-465B-A3B3-DC718825F89E}">
      <dsp:nvSpPr>
        <dsp:cNvPr id="0" name=""/>
        <dsp:cNvSpPr/>
      </dsp:nvSpPr>
      <dsp:spPr>
        <a:xfrm>
          <a:off x="4078426" y="301365"/>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60D2C49D-0748-49A1-84CA-7BD9C4447294}">
      <dsp:nvSpPr>
        <dsp:cNvPr id="0" name=""/>
        <dsp:cNvSpPr/>
      </dsp:nvSpPr>
      <dsp:spPr>
        <a:xfrm rot="5400000">
          <a:off x="1214624" y="97992"/>
          <a:ext cx="1506471" cy="1310630"/>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US" altLang="zh-CN" sz="2300" kern="1200" dirty="0" smtClean="0"/>
            <a:t>OWASP</a:t>
          </a:r>
          <a:endParaRPr lang="zh-CN" altLang="en-US" sz="2300" kern="1200" dirty="0"/>
        </a:p>
      </dsp:txBody>
      <dsp:txXfrm rot="-5400000">
        <a:off x="1516784" y="234830"/>
        <a:ext cx="902150" cy="1036955"/>
      </dsp:txXfrm>
    </dsp:sp>
    <dsp:sp modelId="{7AF53F52-0CFE-474B-9243-067DDE6CF079}">
      <dsp:nvSpPr>
        <dsp:cNvPr id="0" name=""/>
        <dsp:cNvSpPr/>
      </dsp:nvSpPr>
      <dsp:spPr>
        <a:xfrm rot="5400000">
          <a:off x="1919652" y="1376684"/>
          <a:ext cx="1506471" cy="1310630"/>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err="1" smtClean="0"/>
            <a:t>LeetCode</a:t>
          </a:r>
          <a:endParaRPr lang="zh-CN" altLang="en-US" sz="1600" kern="1200" dirty="0"/>
        </a:p>
      </dsp:txBody>
      <dsp:txXfrm rot="-5400000">
        <a:off x="2221812" y="1513522"/>
        <a:ext cx="902150" cy="1036955"/>
      </dsp:txXfrm>
    </dsp:sp>
    <dsp:sp modelId="{EBB1A748-4DF1-4E1B-B392-F6447C740DB8}">
      <dsp:nvSpPr>
        <dsp:cNvPr id="0" name=""/>
        <dsp:cNvSpPr/>
      </dsp:nvSpPr>
      <dsp:spPr>
        <a:xfrm>
          <a:off x="336351" y="1580058"/>
          <a:ext cx="1626989" cy="903882"/>
        </a:xfrm>
        <a:prstGeom prst="rect">
          <a:avLst/>
        </a:prstGeom>
        <a:noFill/>
        <a:ln>
          <a:noFill/>
        </a:ln>
        <a:effectLst/>
      </dsp:spPr>
      <dsp:style>
        <a:lnRef idx="0">
          <a:scrgbClr r="0" g="0" b="0"/>
        </a:lnRef>
        <a:fillRef idx="0">
          <a:scrgbClr r="0" g="0" b="0"/>
        </a:fillRef>
        <a:effectRef idx="0">
          <a:scrgbClr r="0" g="0" b="0"/>
        </a:effectRef>
        <a:fontRef idx="minor"/>
      </dsp:style>
    </dsp:sp>
    <dsp:sp modelId="{377FCBF9-20A9-4754-8F29-CD619F26EE29}">
      <dsp:nvSpPr>
        <dsp:cNvPr id="0" name=""/>
        <dsp:cNvSpPr/>
      </dsp:nvSpPr>
      <dsp:spPr>
        <a:xfrm rot="5400000">
          <a:off x="3335133" y="1376684"/>
          <a:ext cx="1506471" cy="1310630"/>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altLang="zh-CN" sz="2000" kern="1200" dirty="0" smtClean="0"/>
            <a:t>Teaching</a:t>
          </a:r>
          <a:endParaRPr lang="zh-CN" altLang="en-US" sz="2000" kern="1200" dirty="0"/>
        </a:p>
      </dsp:txBody>
      <dsp:txXfrm rot="-5400000">
        <a:off x="3637293" y="1513522"/>
        <a:ext cx="902150" cy="1036955"/>
      </dsp:txXfrm>
    </dsp:sp>
    <dsp:sp modelId="{B8DA333B-51CA-4CF0-9B34-1255E0303B67}">
      <dsp:nvSpPr>
        <dsp:cNvPr id="0" name=""/>
        <dsp:cNvSpPr/>
      </dsp:nvSpPr>
      <dsp:spPr>
        <a:xfrm rot="5400000">
          <a:off x="2630104" y="2655377"/>
          <a:ext cx="1506471" cy="1310630"/>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smtClean="0"/>
            <a:t>ACM</a:t>
          </a:r>
          <a:endParaRPr lang="zh-CN" altLang="en-US" sz="1600" kern="1200" dirty="0"/>
        </a:p>
      </dsp:txBody>
      <dsp:txXfrm rot="-5400000">
        <a:off x="2932264" y="2792215"/>
        <a:ext cx="902150" cy="1036955"/>
      </dsp:txXfrm>
    </dsp:sp>
    <dsp:sp modelId="{AD5D9D58-4B04-4916-82E8-E6839E6ED63E}">
      <dsp:nvSpPr>
        <dsp:cNvPr id="0" name=""/>
        <dsp:cNvSpPr/>
      </dsp:nvSpPr>
      <dsp:spPr>
        <a:xfrm>
          <a:off x="4078426" y="2858751"/>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6497D6E9-F448-4517-B9F9-6FF159F28516}">
      <dsp:nvSpPr>
        <dsp:cNvPr id="0" name=""/>
        <dsp:cNvSpPr/>
      </dsp:nvSpPr>
      <dsp:spPr>
        <a:xfrm rot="5400000">
          <a:off x="1214624" y="2655377"/>
          <a:ext cx="1506471" cy="1310630"/>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altLang="zh-CN" sz="3600" kern="1200" dirty="0" smtClean="0"/>
            <a:t>……</a:t>
          </a:r>
          <a:endParaRPr lang="zh-CN" altLang="en-US" sz="3600" kern="1200" dirty="0"/>
        </a:p>
      </dsp:txBody>
      <dsp:txXfrm rot="-5400000">
        <a:off x="1516784" y="2792215"/>
        <a:ext cx="902150" cy="103695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C259F-D99F-E940-830B-E23E135B74B2}" type="datetimeFigureOut">
              <a:rPr kumimoji="1" lang="zh-CN" altLang="en-US" smtClean="0"/>
              <a:t>2018/5/14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A8FCE-0C5E-7D45-A430-37AC0437F76F}" type="slidenum">
              <a:rPr kumimoji="1" lang="zh-CN" altLang="en-US" smtClean="0"/>
              <a:t>‹#›</a:t>
            </a:fld>
            <a:endParaRPr kumimoji="1" lang="zh-CN" altLang="en-US"/>
          </a:p>
        </p:txBody>
      </p:sp>
    </p:spTree>
    <p:extLst>
      <p:ext uri="{BB962C8B-B14F-4D97-AF65-F5344CB8AC3E}">
        <p14:creationId xmlns:p14="http://schemas.microsoft.com/office/powerpoint/2010/main" val="209846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4</a:t>
            </a:fld>
            <a:endParaRPr kumimoji="1" lang="zh-CN" altLang="en-US"/>
          </a:p>
        </p:txBody>
      </p:sp>
    </p:spTree>
    <p:extLst>
      <p:ext uri="{BB962C8B-B14F-4D97-AF65-F5344CB8AC3E}">
        <p14:creationId xmlns:p14="http://schemas.microsoft.com/office/powerpoint/2010/main" val="3309499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kern="1200" dirty="0" smtClean="0">
                <a:solidFill>
                  <a:schemeClr val="tx1"/>
                </a:solidFill>
                <a:effectLst/>
                <a:latin typeface="+mn-lt"/>
                <a:ea typeface="+mn-ea"/>
                <a:cs typeface="+mn-cs"/>
              </a:rPr>
              <a:t>根据 </a:t>
            </a:r>
            <a:r>
              <a:rPr lang="en-US" altLang="zh-CN" sz="1200" i="0" kern="1200" dirty="0" err="1" smtClean="0">
                <a:solidFill>
                  <a:schemeClr val="tx1"/>
                </a:solidFill>
                <a:effectLst/>
                <a:latin typeface="+mn-lt"/>
                <a:ea typeface="+mn-ea"/>
                <a:cs typeface="+mn-cs"/>
              </a:rPr>
              <a:t>Coverity</a:t>
            </a:r>
            <a:r>
              <a:rPr lang="en-US" altLang="zh-CN" sz="1200" i="0" kern="1200" dirty="0" smtClean="0">
                <a:solidFill>
                  <a:schemeClr val="tx1"/>
                </a:solidFill>
                <a:effectLst/>
                <a:latin typeface="+mn-lt"/>
                <a:ea typeface="+mn-ea"/>
                <a:cs typeface="+mn-cs"/>
              </a:rPr>
              <a:t> </a:t>
            </a:r>
            <a:r>
              <a:rPr lang="zh-CN" altLang="en-US" sz="1200" i="0" kern="1200" dirty="0" smtClean="0">
                <a:solidFill>
                  <a:schemeClr val="tx1"/>
                </a:solidFill>
                <a:effectLst/>
                <a:latin typeface="+mn-lt"/>
                <a:ea typeface="+mn-ea"/>
                <a:cs typeface="+mn-cs"/>
              </a:rPr>
              <a:t>公司 </a:t>
            </a:r>
            <a:r>
              <a:rPr lang="en-US" altLang="zh-CN" sz="1200" i="0" kern="1200" dirty="0" smtClean="0">
                <a:solidFill>
                  <a:schemeClr val="tx1"/>
                </a:solidFill>
                <a:effectLst/>
                <a:latin typeface="+mn-lt"/>
                <a:ea typeface="+mn-ea"/>
                <a:cs typeface="+mn-cs"/>
              </a:rPr>
              <a:t>2009 </a:t>
            </a:r>
            <a:r>
              <a:rPr lang="zh-CN" altLang="en-US" sz="1200" i="0" kern="1200" dirty="0" smtClean="0">
                <a:solidFill>
                  <a:schemeClr val="tx1"/>
                </a:solidFill>
                <a:effectLst/>
                <a:latin typeface="+mn-lt"/>
                <a:ea typeface="+mn-ea"/>
                <a:cs typeface="+mn-cs"/>
              </a:rPr>
              <a:t>年针对 </a:t>
            </a:r>
            <a:r>
              <a:rPr lang="en-US" altLang="zh-CN" sz="1200" i="0" kern="1200" dirty="0" smtClean="0">
                <a:solidFill>
                  <a:schemeClr val="tx1"/>
                </a:solidFill>
                <a:effectLst/>
                <a:latin typeface="+mn-lt"/>
                <a:ea typeface="+mn-ea"/>
                <a:cs typeface="+mn-cs"/>
              </a:rPr>
              <a:t>280 </a:t>
            </a:r>
            <a:r>
              <a:rPr lang="zh-CN" altLang="en-US" sz="1200" i="0" kern="1200" dirty="0" smtClean="0">
                <a:solidFill>
                  <a:schemeClr val="tx1"/>
                </a:solidFill>
                <a:effectLst/>
                <a:latin typeface="+mn-lt"/>
                <a:ea typeface="+mn-ea"/>
                <a:cs typeface="+mn-cs"/>
              </a:rPr>
              <a:t>个开源项目的故障分析报告，空指针引用在所有类故障中所占比例为 </a:t>
            </a:r>
            <a:r>
              <a:rPr lang="en-US" altLang="zh-CN" sz="1200" i="0" kern="1200" dirty="0" smtClean="0">
                <a:solidFill>
                  <a:schemeClr val="tx1"/>
                </a:solidFill>
                <a:effectLst/>
                <a:latin typeface="+mn-lt"/>
                <a:ea typeface="+mn-ea"/>
                <a:cs typeface="+mn-cs"/>
              </a:rPr>
              <a:t>27.81%</a:t>
            </a:r>
            <a:r>
              <a:rPr lang="zh-CN" altLang="en-US" sz="1200" i="0" kern="1200" dirty="0" smtClean="0">
                <a:solidFill>
                  <a:schemeClr val="tx1"/>
                </a:solidFill>
                <a:effectLst/>
                <a:latin typeface="+mn-lt"/>
                <a:ea typeface="+mn-ea"/>
                <a:cs typeface="+mn-cs"/>
              </a:rPr>
              <a:t>，是所占比例最高的故障。</a:t>
            </a:r>
            <a:br>
              <a:rPr lang="zh-CN" altLang="en-US" sz="1200" i="0" kern="1200" dirty="0" smtClean="0">
                <a:solidFill>
                  <a:schemeClr val="tx1"/>
                </a:solidFill>
                <a:effectLst/>
                <a:latin typeface="+mn-lt"/>
                <a:ea typeface="+mn-ea"/>
                <a:cs typeface="+mn-cs"/>
              </a:rPr>
            </a:b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中国国家信息安全漏洞库</a:t>
            </a:r>
            <a:r>
              <a:rPr lang="en-US" altLang="zh-CN" sz="1200" b="0" i="0" kern="1200" dirty="0" smtClean="0">
                <a:solidFill>
                  <a:schemeClr val="tx1"/>
                </a:solidFill>
                <a:effectLst/>
                <a:latin typeface="+mn-lt"/>
                <a:ea typeface="+mn-ea"/>
                <a:cs typeface="+mn-cs"/>
              </a:rPr>
              <a:t>(CNNVD)</a:t>
            </a:r>
            <a:r>
              <a:rPr lang="zh-CN" altLang="en-US" sz="1200" b="0" i="0" kern="1200" dirty="0" smtClean="0">
                <a:solidFill>
                  <a:schemeClr val="tx1"/>
                </a:solidFill>
                <a:effectLst/>
                <a:latin typeface="+mn-lt"/>
                <a:ea typeface="+mn-ea"/>
                <a:cs typeface="+mn-cs"/>
              </a:rPr>
              <a:t>统计，</a:t>
            </a:r>
            <a:r>
              <a:rPr lang="en-US" altLang="zh-CN" sz="1200" b="0" i="0" kern="1200" dirty="0" smtClean="0">
                <a:solidFill>
                  <a:schemeClr val="tx1"/>
                </a:solidFill>
                <a:effectLst/>
                <a:latin typeface="+mn-lt"/>
                <a:ea typeface="+mn-ea"/>
                <a:cs typeface="+mn-cs"/>
              </a:rPr>
              <a:t>2013</a:t>
            </a:r>
            <a:r>
              <a:rPr lang="zh-CN" altLang="en-US" sz="1200" b="0" i="0" kern="1200" dirty="0" smtClean="0">
                <a:solidFill>
                  <a:schemeClr val="tx1"/>
                </a:solidFill>
                <a:effectLst/>
                <a:latin typeface="+mn-lt"/>
                <a:ea typeface="+mn-ea"/>
                <a:cs typeface="+mn-cs"/>
              </a:rPr>
              <a:t>年共发现空指针引用引发的漏洞共</a:t>
            </a:r>
            <a:r>
              <a:rPr lang="en-US" altLang="zh-CN" sz="1200" b="0" i="0" kern="1200" dirty="0" smtClean="0">
                <a:solidFill>
                  <a:schemeClr val="tx1"/>
                </a:solidFill>
                <a:effectLst/>
                <a:latin typeface="+mn-lt"/>
                <a:ea typeface="+mn-ea"/>
                <a:cs typeface="+mn-cs"/>
              </a:rPr>
              <a:t>35</a:t>
            </a:r>
            <a:r>
              <a:rPr lang="zh-CN" altLang="en-US" sz="1200" b="0" i="0" kern="1200" dirty="0" smtClean="0">
                <a:solidFill>
                  <a:schemeClr val="tx1"/>
                </a:solidFill>
                <a:effectLst/>
                <a:latin typeface="+mn-lt"/>
                <a:ea typeface="+mn-ea"/>
                <a:cs typeface="+mn-cs"/>
              </a:rPr>
              <a:t>个，这些漏洞存在于操作系统、服务器应用程序等软件系统中，漏洞类型有拒绝服务、代码注入、信息泄露、</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区溢出、数字错误等。这些漏洞一旦被恶意攻击者利用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可能导致系统崩溃，服务器程序可能会拒绝服务</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或者机密信息泄露，这都将严重的影响软件的运行以及系统的安全。</a:t>
            </a:r>
          </a:p>
          <a:p>
            <a:r>
              <a:rPr lang="zh-CN" altLang="en-US" sz="1200" b="0" i="0" kern="1200" dirty="0" smtClean="0">
                <a:solidFill>
                  <a:schemeClr val="tx1"/>
                </a:solidFill>
                <a:effectLst/>
                <a:latin typeface="+mn-lt"/>
                <a:ea typeface="+mn-ea"/>
                <a:cs typeface="+mn-cs"/>
              </a:rPr>
              <a:t>根据我们对国内航天、航空、武器装备、金融、电信等数千万行国产软件应用</a:t>
            </a:r>
            <a:r>
              <a:rPr lang="en-US" altLang="zh-CN" sz="1200" b="0" i="0" kern="1200" dirty="0" smtClean="0">
                <a:solidFill>
                  <a:schemeClr val="tx1"/>
                </a:solidFill>
                <a:effectLst/>
                <a:latin typeface="+mn-lt"/>
                <a:ea typeface="+mn-ea"/>
                <a:cs typeface="+mn-cs"/>
              </a:rPr>
              <a:t>DTSC</a:t>
            </a:r>
            <a:r>
              <a:rPr lang="zh-CN" altLang="en-US" sz="1200" b="0" i="0" kern="1200" dirty="0" smtClean="0">
                <a:solidFill>
                  <a:schemeClr val="tx1"/>
                </a:solidFill>
                <a:effectLst/>
                <a:latin typeface="+mn-lt"/>
                <a:ea typeface="+mn-ea"/>
                <a:cs typeface="+mn-cs"/>
              </a:rPr>
              <a:t>的测试报告统计，在所有故障类缺陷中，空指针引用缺陷大约会占到</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左右，空指针引用缺陷的密度大致是</a:t>
            </a:r>
            <a:r>
              <a:rPr lang="en-US" altLang="zh-CN" sz="1200" b="0" i="0" kern="1200" dirty="0" smtClean="0">
                <a:solidFill>
                  <a:schemeClr val="tx1"/>
                </a:solidFill>
                <a:effectLst/>
                <a:latin typeface="+mn-lt"/>
                <a:ea typeface="+mn-ea"/>
                <a:cs typeface="+mn-cs"/>
              </a:rPr>
              <a:t>0.3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/KLOC</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i="0" kern="1200" dirty="0" smtClean="0">
                <a:solidFill>
                  <a:schemeClr val="tx1"/>
                </a:solidFill>
                <a:effectLst/>
                <a:latin typeface="+mn-lt"/>
                <a:ea typeface="+mn-ea"/>
                <a:cs typeface="+mn-cs"/>
              </a:rPr>
              <a:t>根据 </a:t>
            </a:r>
            <a:r>
              <a:rPr lang="en-US" altLang="zh-CN" sz="1200" i="0" kern="1200" dirty="0" err="1" smtClean="0">
                <a:solidFill>
                  <a:schemeClr val="tx1"/>
                </a:solidFill>
                <a:effectLst/>
                <a:latin typeface="+mn-lt"/>
                <a:ea typeface="+mn-ea"/>
                <a:cs typeface="+mn-cs"/>
              </a:rPr>
              <a:t>Coverity</a:t>
            </a:r>
            <a:r>
              <a:rPr lang="en-US" altLang="zh-CN" sz="1200" i="0" kern="1200" dirty="0" smtClean="0">
                <a:solidFill>
                  <a:schemeClr val="tx1"/>
                </a:solidFill>
                <a:effectLst/>
                <a:latin typeface="+mn-lt"/>
                <a:ea typeface="+mn-ea"/>
                <a:cs typeface="+mn-cs"/>
              </a:rPr>
              <a:t> </a:t>
            </a:r>
            <a:r>
              <a:rPr lang="zh-CN" altLang="en-US" sz="1200" i="0" kern="1200" dirty="0" smtClean="0">
                <a:solidFill>
                  <a:schemeClr val="tx1"/>
                </a:solidFill>
                <a:effectLst/>
                <a:latin typeface="+mn-lt"/>
                <a:ea typeface="+mn-ea"/>
                <a:cs typeface="+mn-cs"/>
              </a:rPr>
              <a:t>公司 </a:t>
            </a:r>
            <a:r>
              <a:rPr lang="en-US" altLang="zh-CN" sz="1200" i="0" kern="1200" dirty="0" smtClean="0">
                <a:solidFill>
                  <a:schemeClr val="tx1"/>
                </a:solidFill>
                <a:effectLst/>
                <a:latin typeface="+mn-lt"/>
                <a:ea typeface="+mn-ea"/>
                <a:cs typeface="+mn-cs"/>
              </a:rPr>
              <a:t>2009 </a:t>
            </a:r>
            <a:r>
              <a:rPr lang="zh-CN" altLang="en-US" sz="1200" i="0" kern="1200" dirty="0" smtClean="0">
                <a:solidFill>
                  <a:schemeClr val="tx1"/>
                </a:solidFill>
                <a:effectLst/>
                <a:latin typeface="+mn-lt"/>
                <a:ea typeface="+mn-ea"/>
                <a:cs typeface="+mn-cs"/>
              </a:rPr>
              <a:t>年针对 </a:t>
            </a:r>
            <a:r>
              <a:rPr lang="en-US" altLang="zh-CN" sz="1200" i="0" kern="1200" dirty="0" smtClean="0">
                <a:solidFill>
                  <a:schemeClr val="tx1"/>
                </a:solidFill>
                <a:effectLst/>
                <a:latin typeface="+mn-lt"/>
                <a:ea typeface="+mn-ea"/>
                <a:cs typeface="+mn-cs"/>
              </a:rPr>
              <a:t>280 </a:t>
            </a:r>
            <a:r>
              <a:rPr lang="zh-CN" altLang="en-US" sz="1200" i="0" kern="1200" dirty="0" smtClean="0">
                <a:solidFill>
                  <a:schemeClr val="tx1"/>
                </a:solidFill>
                <a:effectLst/>
                <a:latin typeface="+mn-lt"/>
                <a:ea typeface="+mn-ea"/>
                <a:cs typeface="+mn-cs"/>
              </a:rPr>
              <a:t>个开源项目的故障分析报告，空指针引用在所有类故障中所占比例为 </a:t>
            </a:r>
            <a:r>
              <a:rPr lang="en-US" altLang="zh-CN" sz="1200" i="0" kern="1200" dirty="0" smtClean="0">
                <a:solidFill>
                  <a:schemeClr val="tx1"/>
                </a:solidFill>
                <a:effectLst/>
                <a:latin typeface="+mn-lt"/>
                <a:ea typeface="+mn-ea"/>
                <a:cs typeface="+mn-cs"/>
              </a:rPr>
              <a:t>27.81%</a:t>
            </a:r>
            <a:r>
              <a:rPr lang="zh-CN" altLang="en-US" sz="1200" i="0" kern="1200" dirty="0" smtClean="0">
                <a:solidFill>
                  <a:schemeClr val="tx1"/>
                </a:solidFill>
                <a:effectLst/>
                <a:latin typeface="+mn-lt"/>
                <a:ea typeface="+mn-ea"/>
                <a:cs typeface="+mn-cs"/>
              </a:rPr>
              <a:t>，是所占比例最高的故障。</a:t>
            </a:r>
            <a:br>
              <a:rPr lang="zh-CN" altLang="en-US" sz="1200" i="0" kern="1200" dirty="0" smtClean="0">
                <a:solidFill>
                  <a:schemeClr val="tx1"/>
                </a:solidFill>
                <a:effectLst/>
                <a:latin typeface="+mn-lt"/>
                <a:ea typeface="+mn-ea"/>
                <a:cs typeface="+mn-cs"/>
              </a:rPr>
            </a:br>
            <a:r>
              <a:rPr lang="zh-CN" altLang="en-US" sz="1200" i="0" kern="1200" dirty="0" smtClean="0">
                <a:solidFill>
                  <a:schemeClr val="tx1"/>
                </a:solidFill>
                <a:effectLst/>
                <a:latin typeface="+mn-lt"/>
                <a:ea typeface="+mn-ea"/>
                <a:cs typeface="+mn-cs"/>
              </a:rPr>
              <a:t/>
            </a:r>
            <a:br>
              <a:rPr lang="zh-CN" altLang="en-US" sz="1200" i="0" kern="1200" dirty="0" smtClean="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13</a:t>
            </a:fld>
            <a:endParaRPr kumimoji="1" lang="zh-CN" altLang="en-US"/>
          </a:p>
        </p:txBody>
      </p:sp>
    </p:spTree>
    <p:extLst>
      <p:ext uri="{BB962C8B-B14F-4D97-AF65-F5344CB8AC3E}">
        <p14:creationId xmlns:p14="http://schemas.microsoft.com/office/powerpoint/2010/main" val="114606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模型检验和类型推导： 从不同角度对程序进行抽象，也可以说是抽象解释</a:t>
            </a:r>
            <a:endParaRPr lang="en-US" altLang="zh-CN" dirty="0" smtClean="0"/>
          </a:p>
          <a:p>
            <a:r>
              <a:rPr lang="zh-CN" altLang="en-US" dirty="0" smtClean="0"/>
              <a:t>类型推导和符号执行：由程序推导出一组约束，应用约束求解工具进行约束求解，不同在于生成的约束条件的形式不同，求解策略不同</a:t>
            </a:r>
            <a:endParaRPr lang="en-US" altLang="zh-CN" dirty="0" smtClean="0"/>
          </a:p>
          <a:p>
            <a:r>
              <a:rPr lang="zh-CN" altLang="en-US" dirty="0" smtClean="0"/>
              <a:t>定理证明和模型检测：能保证分析的可靠性，但是通常由于可扩展性和易用性等原因难以对大程序进行测试。</a:t>
            </a:r>
            <a:endParaRPr lang="en-US" altLang="zh-CN" dirty="0" smtClean="0"/>
          </a:p>
          <a:p>
            <a:r>
              <a:rPr lang="zh-CN" altLang="en-US" dirty="0" smtClean="0"/>
              <a:t>类型推导：只能检测有限的几种类型的缺陷。</a:t>
            </a:r>
            <a:endParaRPr lang="en-US" altLang="zh-CN" dirty="0" smtClean="0"/>
          </a:p>
          <a:p>
            <a:r>
              <a:rPr lang="zh-CN" altLang="en-US" dirty="0" smtClean="0"/>
              <a:t>抽象解释：作为静态分析的理论基础，主要用于程序验证，难以对复杂语法对象进行抽象计算。</a:t>
            </a:r>
            <a:endParaRPr lang="en-US" altLang="zh-CN" dirty="0" smtClean="0"/>
          </a:p>
          <a:p>
            <a:r>
              <a:rPr lang="zh-CN" altLang="en-US" dirty="0" smtClean="0"/>
              <a:t>优点：静态分析技术具有较早发现缺陷、覆盖率高、低开销、自动化程度高等优点；</a:t>
            </a:r>
            <a:endParaRPr lang="en-US" altLang="zh-CN" dirty="0" smtClean="0"/>
          </a:p>
          <a:p>
            <a:r>
              <a:rPr lang="zh-CN" altLang="en-US" dirty="0" smtClean="0"/>
              <a:t>缺陷：对分析精度与可扩展性要做出权衡取舍</a:t>
            </a:r>
            <a:r>
              <a:rPr lang="en-US" altLang="zh-CN" dirty="0" smtClean="0"/>
              <a:t/>
            </a:r>
            <a:br>
              <a:rPr lang="en-US" altLang="zh-CN" dirty="0" smtClean="0"/>
            </a:br>
            <a:r>
              <a:rPr lang="en-US" altLang="zh-CN" dirty="0" smtClean="0"/>
              <a:t/>
            </a:r>
            <a:br>
              <a:rPr lang="en-US" altLang="zh-CN" dirty="0" smtClean="0"/>
            </a:b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14</a:t>
            </a:fld>
            <a:endParaRPr kumimoji="1" lang="zh-CN" altLang="en-US"/>
          </a:p>
        </p:txBody>
      </p:sp>
    </p:spTree>
    <p:extLst>
      <p:ext uri="{BB962C8B-B14F-4D97-AF65-F5344CB8AC3E}">
        <p14:creationId xmlns:p14="http://schemas.microsoft.com/office/powerpoint/2010/main" val="708092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FindBugs</a:t>
            </a:r>
            <a:r>
              <a:rPr lang="zh-CN" altLang="en-US" dirty="0" smtClean="0"/>
              <a:t>：  </a:t>
            </a:r>
            <a:r>
              <a:rPr lang="en-US" altLang="zh-CN" dirty="0" err="1" smtClean="0"/>
              <a:t>FindBugs</a:t>
            </a:r>
            <a:r>
              <a:rPr lang="zh-CN" altLang="zh-CN" dirty="0" smtClean="0"/>
              <a:t>是一个开源的针对</a:t>
            </a:r>
            <a:r>
              <a:rPr lang="en-US" altLang="zh-CN" dirty="0" smtClean="0"/>
              <a:t>Java</a:t>
            </a:r>
            <a:r>
              <a:rPr lang="zh-CN" altLang="zh-CN" dirty="0" smtClean="0"/>
              <a:t>代码的缺陷静态检测工具，通过分析</a:t>
            </a:r>
            <a:r>
              <a:rPr lang="en-US" altLang="zh-CN" dirty="0" smtClean="0"/>
              <a:t>class</a:t>
            </a:r>
            <a:r>
              <a:rPr lang="zh-CN" altLang="zh-CN" dirty="0" smtClean="0"/>
              <a:t>文件，在字节码层级进行简单的前向数据流分析，对程序中的每一个引用的是否为</a:t>
            </a:r>
            <a:r>
              <a:rPr lang="en-US" altLang="zh-CN" dirty="0" smtClean="0"/>
              <a:t>null</a:t>
            </a:r>
            <a:r>
              <a:rPr lang="zh-CN" altLang="zh-CN" dirty="0" smtClean="0"/>
              <a:t>值的不同情况，给定相应的标识从而在触发可能的空指针调用时给出不同的告警等级。对于指针引用</a:t>
            </a:r>
            <a:r>
              <a:rPr lang="en-US" altLang="zh-CN" dirty="0" err="1" smtClean="0"/>
              <a:t>FindBugs</a:t>
            </a:r>
            <a:r>
              <a:rPr lang="zh-CN" altLang="zh-CN" dirty="0" smtClean="0"/>
              <a:t>总结出了一些经验规则，对不可达路径、控制流汇合、指针赋值语句、断言等特定情况定制了专用的检测规则，在进行过程间分析时，其主要依赖特定故障模式以及用户编码时给出的注解来推断空指针是否可能发生，所以它只能检测出特定场景下的空指针引用。</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Salsa</a:t>
            </a:r>
            <a:r>
              <a:rPr lang="en-US" altLang="zh-CN" sz="1200" kern="1200" baseline="30000" dirty="0" smtClean="0">
                <a:solidFill>
                  <a:schemeClr val="tx1"/>
                </a:solidFill>
                <a:effectLst/>
                <a:latin typeface="+mn-lt"/>
                <a:ea typeface="+mn-ea"/>
                <a:cs typeface="+mn-cs"/>
              </a:rPr>
              <a:t>[16]</a:t>
            </a:r>
            <a:r>
              <a:rPr lang="zh-CN" altLang="zh-CN" sz="1200" kern="1200" dirty="0" smtClean="0">
                <a:solidFill>
                  <a:schemeClr val="tx1"/>
                </a:solidFill>
                <a:effectLst/>
                <a:latin typeface="+mn-lt"/>
                <a:ea typeface="+mn-ea"/>
                <a:cs typeface="+mn-cs"/>
              </a:rPr>
              <a:t>是一个致力于验证</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代码中指针引用安全性验证的工具，通过定制的数据表示形式进行前向数据流分析，通过对传播深度和数据流传播路径数量的简单限制来获得方法的可扩展性，同时依赖预先进行的必然别名分析来提高方法间数据流分析的准确性。由于一些空指针的引用需要经过多层方法调用链才有可能触发，这种验证方式会产生一些漏报。</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检测工具</a:t>
            </a:r>
            <a:r>
              <a:rPr lang="en-US" altLang="zh-CN" sz="1200" kern="1200" dirty="0" smtClean="0">
                <a:solidFill>
                  <a:schemeClr val="tx1"/>
                </a:solidFill>
                <a:effectLst/>
                <a:latin typeface="+mn-lt"/>
                <a:ea typeface="+mn-ea"/>
                <a:cs typeface="+mn-cs"/>
              </a:rPr>
              <a:t>Xylem</a:t>
            </a:r>
            <a:r>
              <a:rPr lang="en-US" altLang="zh-CN" sz="1200" kern="1200" baseline="300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从每一个指针引用出发，进行基于需求驱动的后向数据流分析，并将谓词作为数据流事实，目标是能够高效的检测出最重要的空指针引用，在进行分析时采取的是不完全可靠的分析方法，检测结果存在较多漏报。</a:t>
            </a:r>
          </a:p>
          <a:p>
            <a:endParaRPr lang="zh-CN" altLang="zh-CN" dirty="0" smtClean="0"/>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15</a:t>
            </a:fld>
            <a:endParaRPr kumimoji="1" lang="zh-CN" altLang="en-US"/>
          </a:p>
        </p:txBody>
      </p:sp>
    </p:spTree>
    <p:extLst>
      <p:ext uri="{BB962C8B-B14F-4D97-AF65-F5344CB8AC3E}">
        <p14:creationId xmlns:p14="http://schemas.microsoft.com/office/powerpoint/2010/main" val="243020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16</a:t>
            </a:fld>
            <a:endParaRPr kumimoji="1" lang="zh-CN" altLang="en-US"/>
          </a:p>
        </p:txBody>
      </p:sp>
    </p:spTree>
    <p:extLst>
      <p:ext uri="{BB962C8B-B14F-4D97-AF65-F5344CB8AC3E}">
        <p14:creationId xmlns:p14="http://schemas.microsoft.com/office/powerpoint/2010/main" val="192051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FindBugs</a:t>
            </a:r>
            <a:r>
              <a:rPr lang="zh-CN" altLang="en-US" dirty="0" smtClean="0"/>
              <a:t>：  </a:t>
            </a:r>
            <a:r>
              <a:rPr lang="en-US" altLang="zh-CN" dirty="0" err="1" smtClean="0"/>
              <a:t>FindBugs</a:t>
            </a:r>
            <a:r>
              <a:rPr lang="zh-CN" altLang="zh-CN" dirty="0" smtClean="0"/>
              <a:t>是一个开源的针对</a:t>
            </a:r>
            <a:r>
              <a:rPr lang="en-US" altLang="zh-CN" dirty="0" smtClean="0"/>
              <a:t>Java</a:t>
            </a:r>
            <a:r>
              <a:rPr lang="zh-CN" altLang="zh-CN" dirty="0" smtClean="0"/>
              <a:t>代码的缺陷静态检测工具，通过分析</a:t>
            </a:r>
            <a:r>
              <a:rPr lang="en-US" altLang="zh-CN" dirty="0" smtClean="0"/>
              <a:t>class</a:t>
            </a:r>
            <a:r>
              <a:rPr lang="zh-CN" altLang="zh-CN" dirty="0" smtClean="0"/>
              <a:t>文件，在字节码层级进行简单的前向数据流分析，对程序中的每一个引用的是否为</a:t>
            </a:r>
            <a:r>
              <a:rPr lang="en-US" altLang="zh-CN" dirty="0" smtClean="0"/>
              <a:t>null</a:t>
            </a:r>
            <a:r>
              <a:rPr lang="zh-CN" altLang="zh-CN" dirty="0" smtClean="0"/>
              <a:t>值的不同情况，给定相应的标识从而在触发可能的空指针调用时给出不同的告警等级。对于指针引用</a:t>
            </a:r>
            <a:r>
              <a:rPr lang="en-US" altLang="zh-CN" dirty="0" err="1" smtClean="0"/>
              <a:t>FindBugs</a:t>
            </a:r>
            <a:r>
              <a:rPr lang="zh-CN" altLang="zh-CN" dirty="0" smtClean="0"/>
              <a:t>总结出了一些经验规则，对不可达路径、控制流汇合、指针赋值语句、断言等特定情况定制了专用的检测规则，在进行过程间分析时，其主要依赖特定故障模式以及用户编码时给出的注解来推断空指针是否可能发生，所以它只能检测出特定场景下的空指针引用。</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Salsa</a:t>
            </a:r>
            <a:r>
              <a:rPr lang="en-US" altLang="zh-CN" sz="1200" kern="1200" baseline="30000" dirty="0" smtClean="0">
                <a:solidFill>
                  <a:schemeClr val="tx1"/>
                </a:solidFill>
                <a:effectLst/>
                <a:latin typeface="+mn-lt"/>
                <a:ea typeface="+mn-ea"/>
                <a:cs typeface="+mn-cs"/>
              </a:rPr>
              <a:t>[16]</a:t>
            </a:r>
            <a:r>
              <a:rPr lang="zh-CN" altLang="zh-CN" sz="1200" kern="1200" dirty="0" smtClean="0">
                <a:solidFill>
                  <a:schemeClr val="tx1"/>
                </a:solidFill>
                <a:effectLst/>
                <a:latin typeface="+mn-lt"/>
                <a:ea typeface="+mn-ea"/>
                <a:cs typeface="+mn-cs"/>
              </a:rPr>
              <a:t>是一个致力于验证</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代码中指针引用安全性验证的工具，通过定制的数据表示形式进行前向数据流分析，通过对传播深度和数据流传播路径数量的简单限制来获得方法的可扩展性，同时依赖预先进行的必然别名分析来提高方法间数据流分析的准确性。由于一些空指针的引用需要经过多层方法调用链才有可能触发，这种验证方式会产生一些漏报。</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检测工具</a:t>
            </a:r>
            <a:r>
              <a:rPr lang="en-US" altLang="zh-CN" sz="1200" kern="1200" dirty="0" smtClean="0">
                <a:solidFill>
                  <a:schemeClr val="tx1"/>
                </a:solidFill>
                <a:effectLst/>
                <a:latin typeface="+mn-lt"/>
                <a:ea typeface="+mn-ea"/>
                <a:cs typeface="+mn-cs"/>
              </a:rPr>
              <a:t>Xylem</a:t>
            </a:r>
            <a:r>
              <a:rPr lang="en-US" altLang="zh-CN" sz="1200" kern="1200" baseline="300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从每一个指针引用出发，进行基于需求驱动的后向数据流分析，并将谓词作为数据流事实，目标是能够高效的检测出最重要的空指针引用，在进行分析时采取的是不完全可靠的分析方法，检测结果存在较多漏报。</a:t>
            </a:r>
          </a:p>
          <a:p>
            <a:endParaRPr lang="zh-CN" altLang="zh-CN" dirty="0" smtClean="0"/>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19</a:t>
            </a:fld>
            <a:endParaRPr kumimoji="1" lang="zh-CN" altLang="en-US"/>
          </a:p>
        </p:txBody>
      </p:sp>
    </p:spTree>
    <p:extLst>
      <p:ext uri="{BB962C8B-B14F-4D97-AF65-F5344CB8AC3E}">
        <p14:creationId xmlns:p14="http://schemas.microsoft.com/office/powerpoint/2010/main" val="1656142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20</a:t>
            </a:fld>
            <a:endParaRPr kumimoji="1" lang="zh-CN" altLang="en-US"/>
          </a:p>
        </p:txBody>
      </p:sp>
    </p:spTree>
    <p:extLst>
      <p:ext uri="{BB962C8B-B14F-4D97-AF65-F5344CB8AC3E}">
        <p14:creationId xmlns:p14="http://schemas.microsoft.com/office/powerpoint/2010/main" val="2864960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21</a:t>
            </a:fld>
            <a:endParaRPr kumimoji="1" lang="zh-CN" altLang="en-US"/>
          </a:p>
        </p:txBody>
      </p:sp>
    </p:spTree>
    <p:extLst>
      <p:ext uri="{BB962C8B-B14F-4D97-AF65-F5344CB8AC3E}">
        <p14:creationId xmlns:p14="http://schemas.microsoft.com/office/powerpoint/2010/main" val="42062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22</a:t>
            </a:fld>
            <a:endParaRPr kumimoji="1" lang="zh-CN" altLang="en-US"/>
          </a:p>
        </p:txBody>
      </p:sp>
    </p:spTree>
    <p:extLst>
      <p:ext uri="{BB962C8B-B14F-4D97-AF65-F5344CB8AC3E}">
        <p14:creationId xmlns:p14="http://schemas.microsoft.com/office/powerpoint/2010/main" val="1874361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23</a:t>
            </a:fld>
            <a:endParaRPr kumimoji="1" lang="zh-CN" altLang="en-US"/>
          </a:p>
        </p:txBody>
      </p:sp>
    </p:spTree>
    <p:extLst>
      <p:ext uri="{BB962C8B-B14F-4D97-AF65-F5344CB8AC3E}">
        <p14:creationId xmlns:p14="http://schemas.microsoft.com/office/powerpoint/2010/main" val="1888666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24</a:t>
            </a:fld>
            <a:endParaRPr kumimoji="1" lang="zh-CN" altLang="en-US"/>
          </a:p>
        </p:txBody>
      </p:sp>
    </p:spTree>
    <p:extLst>
      <p:ext uri="{BB962C8B-B14F-4D97-AF65-F5344CB8AC3E}">
        <p14:creationId xmlns:p14="http://schemas.microsoft.com/office/powerpoint/2010/main" val="198719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5</a:t>
            </a:fld>
            <a:endParaRPr kumimoji="1" lang="zh-CN" altLang="en-US"/>
          </a:p>
        </p:txBody>
      </p:sp>
    </p:spTree>
    <p:extLst>
      <p:ext uri="{BB962C8B-B14F-4D97-AF65-F5344CB8AC3E}">
        <p14:creationId xmlns:p14="http://schemas.microsoft.com/office/powerpoint/2010/main" val="4244278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25</a:t>
            </a:fld>
            <a:endParaRPr kumimoji="1" lang="zh-CN" altLang="en-US"/>
          </a:p>
        </p:txBody>
      </p:sp>
    </p:spTree>
    <p:extLst>
      <p:ext uri="{BB962C8B-B14F-4D97-AF65-F5344CB8AC3E}">
        <p14:creationId xmlns:p14="http://schemas.microsoft.com/office/powerpoint/2010/main" val="134715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26</a:t>
            </a:fld>
            <a:endParaRPr kumimoji="1" lang="zh-CN" altLang="en-US"/>
          </a:p>
        </p:txBody>
      </p:sp>
    </p:spTree>
    <p:extLst>
      <p:ext uri="{BB962C8B-B14F-4D97-AF65-F5344CB8AC3E}">
        <p14:creationId xmlns:p14="http://schemas.microsoft.com/office/powerpoint/2010/main" val="2588470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27</a:t>
            </a:fld>
            <a:endParaRPr kumimoji="1" lang="zh-CN" altLang="en-US"/>
          </a:p>
        </p:txBody>
      </p:sp>
    </p:spTree>
    <p:extLst>
      <p:ext uri="{BB962C8B-B14F-4D97-AF65-F5344CB8AC3E}">
        <p14:creationId xmlns:p14="http://schemas.microsoft.com/office/powerpoint/2010/main" val="2340124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28</a:t>
            </a:fld>
            <a:endParaRPr kumimoji="1" lang="zh-CN" altLang="en-US"/>
          </a:p>
        </p:txBody>
      </p:sp>
    </p:spTree>
    <p:extLst>
      <p:ext uri="{BB962C8B-B14F-4D97-AF65-F5344CB8AC3E}">
        <p14:creationId xmlns:p14="http://schemas.microsoft.com/office/powerpoint/2010/main" val="4149948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29</a:t>
            </a:fld>
            <a:endParaRPr kumimoji="1" lang="zh-CN" altLang="en-US"/>
          </a:p>
        </p:txBody>
      </p:sp>
    </p:spTree>
    <p:extLst>
      <p:ext uri="{BB962C8B-B14F-4D97-AF65-F5344CB8AC3E}">
        <p14:creationId xmlns:p14="http://schemas.microsoft.com/office/powerpoint/2010/main" val="2502762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30</a:t>
            </a:fld>
            <a:endParaRPr kumimoji="1" lang="zh-CN" altLang="en-US"/>
          </a:p>
        </p:txBody>
      </p:sp>
    </p:spTree>
    <p:extLst>
      <p:ext uri="{BB962C8B-B14F-4D97-AF65-F5344CB8AC3E}">
        <p14:creationId xmlns:p14="http://schemas.microsoft.com/office/powerpoint/2010/main" val="270031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31</a:t>
            </a:fld>
            <a:endParaRPr kumimoji="1" lang="zh-CN" altLang="en-US"/>
          </a:p>
        </p:txBody>
      </p:sp>
    </p:spTree>
    <p:extLst>
      <p:ext uri="{BB962C8B-B14F-4D97-AF65-F5344CB8AC3E}">
        <p14:creationId xmlns:p14="http://schemas.microsoft.com/office/powerpoint/2010/main" val="811418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32</a:t>
            </a:fld>
            <a:endParaRPr kumimoji="1" lang="zh-CN" altLang="en-US"/>
          </a:p>
        </p:txBody>
      </p:sp>
    </p:spTree>
    <p:extLst>
      <p:ext uri="{BB962C8B-B14F-4D97-AF65-F5344CB8AC3E}">
        <p14:creationId xmlns:p14="http://schemas.microsoft.com/office/powerpoint/2010/main" val="3972675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33</a:t>
            </a:fld>
            <a:endParaRPr kumimoji="1" lang="zh-CN" altLang="en-US"/>
          </a:p>
        </p:txBody>
      </p:sp>
    </p:spTree>
    <p:extLst>
      <p:ext uri="{BB962C8B-B14F-4D97-AF65-F5344CB8AC3E}">
        <p14:creationId xmlns:p14="http://schemas.microsoft.com/office/powerpoint/2010/main" val="3236473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34</a:t>
            </a:fld>
            <a:endParaRPr kumimoji="1" lang="zh-CN" altLang="en-US"/>
          </a:p>
        </p:txBody>
      </p:sp>
    </p:spTree>
    <p:extLst>
      <p:ext uri="{BB962C8B-B14F-4D97-AF65-F5344CB8AC3E}">
        <p14:creationId xmlns:p14="http://schemas.microsoft.com/office/powerpoint/2010/main" val="175291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6</a:t>
            </a:fld>
            <a:endParaRPr kumimoji="1" lang="zh-CN" altLang="en-US"/>
          </a:p>
        </p:txBody>
      </p:sp>
    </p:spTree>
    <p:extLst>
      <p:ext uri="{BB962C8B-B14F-4D97-AF65-F5344CB8AC3E}">
        <p14:creationId xmlns:p14="http://schemas.microsoft.com/office/powerpoint/2010/main" val="3280982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35</a:t>
            </a:fld>
            <a:endParaRPr kumimoji="1" lang="zh-CN" altLang="en-US"/>
          </a:p>
        </p:txBody>
      </p:sp>
    </p:spTree>
    <p:extLst>
      <p:ext uri="{BB962C8B-B14F-4D97-AF65-F5344CB8AC3E}">
        <p14:creationId xmlns:p14="http://schemas.microsoft.com/office/powerpoint/2010/main" val="413641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36</a:t>
            </a:fld>
            <a:endParaRPr kumimoji="1" lang="zh-CN" altLang="en-US"/>
          </a:p>
        </p:txBody>
      </p:sp>
    </p:spTree>
    <p:extLst>
      <p:ext uri="{BB962C8B-B14F-4D97-AF65-F5344CB8AC3E}">
        <p14:creationId xmlns:p14="http://schemas.microsoft.com/office/powerpoint/2010/main" val="3113818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37</a:t>
            </a:fld>
            <a:endParaRPr kumimoji="1" lang="zh-CN" altLang="en-US"/>
          </a:p>
        </p:txBody>
      </p:sp>
    </p:spTree>
    <p:extLst>
      <p:ext uri="{BB962C8B-B14F-4D97-AF65-F5344CB8AC3E}">
        <p14:creationId xmlns:p14="http://schemas.microsoft.com/office/powerpoint/2010/main" val="2698574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38</a:t>
            </a:fld>
            <a:endParaRPr kumimoji="1" lang="zh-CN" altLang="en-US"/>
          </a:p>
        </p:txBody>
      </p:sp>
    </p:spTree>
    <p:extLst>
      <p:ext uri="{BB962C8B-B14F-4D97-AF65-F5344CB8AC3E}">
        <p14:creationId xmlns:p14="http://schemas.microsoft.com/office/powerpoint/2010/main" val="1763935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39</a:t>
            </a:fld>
            <a:endParaRPr kumimoji="1" lang="zh-CN" altLang="en-US"/>
          </a:p>
        </p:txBody>
      </p:sp>
    </p:spTree>
    <p:extLst>
      <p:ext uri="{BB962C8B-B14F-4D97-AF65-F5344CB8AC3E}">
        <p14:creationId xmlns:p14="http://schemas.microsoft.com/office/powerpoint/2010/main" val="313266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40</a:t>
            </a:fld>
            <a:endParaRPr kumimoji="1" lang="zh-CN" altLang="en-US"/>
          </a:p>
        </p:txBody>
      </p:sp>
    </p:spTree>
    <p:extLst>
      <p:ext uri="{BB962C8B-B14F-4D97-AF65-F5344CB8AC3E}">
        <p14:creationId xmlns:p14="http://schemas.microsoft.com/office/powerpoint/2010/main" val="398974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7</a:t>
            </a:fld>
            <a:endParaRPr kumimoji="1" lang="zh-CN" altLang="en-US"/>
          </a:p>
        </p:txBody>
      </p:sp>
    </p:spTree>
    <p:extLst>
      <p:ext uri="{BB962C8B-B14F-4D97-AF65-F5344CB8AC3E}">
        <p14:creationId xmlns:p14="http://schemas.microsoft.com/office/powerpoint/2010/main" val="2416154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8</a:t>
            </a:fld>
            <a:endParaRPr kumimoji="1" lang="zh-CN" altLang="en-US"/>
          </a:p>
        </p:txBody>
      </p:sp>
    </p:spTree>
    <p:extLst>
      <p:ext uri="{BB962C8B-B14F-4D97-AF65-F5344CB8AC3E}">
        <p14:creationId xmlns:p14="http://schemas.microsoft.com/office/powerpoint/2010/main" val="203065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9</a:t>
            </a:fld>
            <a:endParaRPr kumimoji="1" lang="zh-CN" altLang="en-US"/>
          </a:p>
        </p:txBody>
      </p:sp>
    </p:spTree>
    <p:extLst>
      <p:ext uri="{BB962C8B-B14F-4D97-AF65-F5344CB8AC3E}">
        <p14:creationId xmlns:p14="http://schemas.microsoft.com/office/powerpoint/2010/main" val="2572425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10</a:t>
            </a:fld>
            <a:endParaRPr kumimoji="1" lang="zh-CN" altLang="en-US"/>
          </a:p>
        </p:txBody>
      </p:sp>
    </p:spTree>
    <p:extLst>
      <p:ext uri="{BB962C8B-B14F-4D97-AF65-F5344CB8AC3E}">
        <p14:creationId xmlns:p14="http://schemas.microsoft.com/office/powerpoint/2010/main" val="380748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11</a:t>
            </a:fld>
            <a:endParaRPr kumimoji="1" lang="zh-CN" altLang="en-US"/>
          </a:p>
        </p:txBody>
      </p:sp>
    </p:spTree>
    <p:extLst>
      <p:ext uri="{BB962C8B-B14F-4D97-AF65-F5344CB8AC3E}">
        <p14:creationId xmlns:p14="http://schemas.microsoft.com/office/powerpoint/2010/main" val="1120684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12</a:t>
            </a:fld>
            <a:endParaRPr kumimoji="1" lang="zh-CN" altLang="en-US"/>
          </a:p>
        </p:txBody>
      </p:sp>
    </p:spTree>
    <p:extLst>
      <p:ext uri="{BB962C8B-B14F-4D97-AF65-F5344CB8AC3E}">
        <p14:creationId xmlns:p14="http://schemas.microsoft.com/office/powerpoint/2010/main" val="3981785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1696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68699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48540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246275015"/>
      </p:ext>
    </p:extLst>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019797092"/>
      </p:ext>
    </p:extLst>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159289227"/>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483614482"/>
      </p:ext>
    </p:extLst>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854784549"/>
      </p:ext>
    </p:extLst>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772412704"/>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25509313"/>
      </p:ext>
    </p:extLst>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429813912"/>
      </p:ext>
    </p:extLst>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139747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271273578"/>
      </p:ext>
    </p:extLst>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678270639"/>
      </p:ext>
    </p:extLst>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14/5/2018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575159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4490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84342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542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235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733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72800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14/5/2018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86585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14/5/2018</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830749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14/5/2018</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254695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0.jpg"/><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8.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32.xml"/><Relationship Id="rId16"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422933" y="428606"/>
            <a:ext cx="1042987" cy="1042986"/>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400" b="1" dirty="0">
                <a:latin typeface="微软雅黑" panose="020B0503020204020204" pitchFamily="34" charset="-122"/>
                <a:ea typeface="微软雅黑" panose="020B0503020204020204" pitchFamily="34" charset="-122"/>
              </a:rPr>
              <a:t>LOGO</a:t>
            </a:r>
            <a:endParaRPr lang="zh-HK" altLang="en-US" sz="24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600849" y="534600"/>
            <a:ext cx="1614488" cy="830997"/>
          </a:xfrm>
          <a:prstGeom prst="rect">
            <a:avLst/>
          </a:prstGeom>
          <a:noFill/>
        </p:spPr>
        <p:txBody>
          <a:bodyPr wrap="square" rtlCol="0">
            <a:spAutoFit/>
          </a:bodyPr>
          <a:lstStyle/>
          <a:p>
            <a:pPr algn="ctr"/>
            <a:r>
              <a:rPr lang="zh-CN" altLang="en-US" sz="2400" b="1" spc="300" dirty="0" smtClean="0">
                <a:solidFill>
                  <a:srgbClr val="0174AB"/>
                </a:solidFill>
                <a:latin typeface="微软雅黑" panose="020B0503020204020204" pitchFamily="34" charset="-122"/>
                <a:ea typeface="微软雅黑" panose="020B0503020204020204" pitchFamily="34" charset="-122"/>
              </a:rPr>
              <a:t>北京理工</a:t>
            </a:r>
            <a:endParaRPr lang="en-US" altLang="zh-CN" sz="2400" b="1" spc="300" dirty="0" smtClean="0">
              <a:solidFill>
                <a:srgbClr val="0174AB"/>
              </a:solidFill>
              <a:latin typeface="微软雅黑" panose="020B0503020204020204" pitchFamily="34" charset="-122"/>
              <a:ea typeface="微软雅黑" panose="020B0503020204020204" pitchFamily="34" charset="-122"/>
            </a:endParaRPr>
          </a:p>
          <a:p>
            <a:pPr algn="ctr"/>
            <a:r>
              <a:rPr lang="zh-CN" altLang="en-US" sz="2400" b="1" spc="300" dirty="0" smtClean="0">
                <a:solidFill>
                  <a:srgbClr val="0174AB"/>
                </a:solidFill>
                <a:latin typeface="微软雅黑" panose="020B0503020204020204" pitchFamily="34" charset="-122"/>
                <a:ea typeface="微软雅黑" panose="020B0503020204020204" pitchFamily="34" charset="-122"/>
              </a:rPr>
              <a:t>大学</a:t>
            </a:r>
            <a:endParaRPr lang="zh-HK" altLang="en-US" sz="2400" b="1" spc="300" dirty="0">
              <a:solidFill>
                <a:srgbClr val="0174AB"/>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846275"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2259000"/>
            <a:ext cx="9144000" cy="216227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21568" y="2358309"/>
            <a:ext cx="7021979" cy="2123658"/>
          </a:xfrm>
          <a:prstGeom prst="rect">
            <a:avLst/>
          </a:prstGeom>
          <a:noFill/>
        </p:spPr>
        <p:txBody>
          <a:bodyPr wrap="square" rtlCol="0">
            <a:spAutoFit/>
          </a:bodyPr>
          <a:lstStyle/>
          <a:p>
            <a:pPr algn="ctr"/>
            <a:r>
              <a:rPr lang="zh-CN" altLang="en-US" sz="4400" b="1" spc="300" dirty="0" smtClean="0">
                <a:solidFill>
                  <a:schemeClr val="bg1"/>
                </a:solidFill>
                <a:latin typeface="微软雅黑" panose="020B0503020204020204" pitchFamily="34" charset="-122"/>
                <a:ea typeface="微软雅黑" panose="020B0503020204020204" pitchFamily="34" charset="-122"/>
              </a:rPr>
              <a:t>基于深度学习的空指针引用缺陷检测工具的设计与实现</a:t>
            </a:r>
            <a:endParaRPr lang="en-US" altLang="zh-CN" sz="4400" b="1" spc="300" dirty="0" smtClean="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5405815" y="4946222"/>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答辩人</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6791701" y="4961582"/>
            <a:ext cx="1614489"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罗辉</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3" name="图片 12" descr="gezi.png"/>
          <p:cNvPicPr>
            <a:picLocks noChangeAspect="1"/>
          </p:cNvPicPr>
          <p:nvPr/>
        </p:nvPicPr>
        <p:blipFill>
          <a:blip r:embed="rId2" cstate="print">
            <a:lum/>
          </a:blip>
          <a:stretch>
            <a:fillRect/>
          </a:stretch>
        </p:blipFill>
        <p:spPr>
          <a:xfrm>
            <a:off x="333897" y="354575"/>
            <a:ext cx="1266952" cy="1196752"/>
          </a:xfrm>
          <a:prstGeom prst="rect">
            <a:avLst/>
          </a:prstGeom>
          <a:effectLst>
            <a:outerShdw blurRad="50800" dist="50800" dir="5400000" sx="1000" sy="1000" algn="ctr" rotWithShape="0">
              <a:srgbClr val="000000"/>
            </a:outerShdw>
          </a:effectLst>
        </p:spPr>
      </p:pic>
    </p:spTree>
    <p:extLst>
      <p:ext uri="{BB962C8B-B14F-4D97-AF65-F5344CB8AC3E}">
        <p14:creationId xmlns:p14="http://schemas.microsoft.com/office/powerpoint/2010/main" val="2605218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a:solidFill>
                  <a:srgbClr val="C00000"/>
                </a:solidFill>
                <a:latin typeface="Arial" panose="020B0604020202020204" pitchFamily="34" charset="0"/>
              </a:rPr>
              <a:t>File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3028256738"/>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a:solidFill>
                  <a:srgbClr val="C00000"/>
                </a:solidFill>
                <a:latin typeface="Arial" panose="020B0604020202020204" pitchFamily="34" charset="0"/>
              </a:rPr>
              <a:t>File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err="1">
                <a:solidFill>
                  <a:srgbClr val="000000"/>
                </a:solidFill>
                <a:latin typeface="Arial" panose="020B0604020202020204" pitchFamily="34" charset="0"/>
              </a:rPr>
              <a:t>.exists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535730877"/>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a:solidFill>
                  <a:srgbClr val="C00000"/>
                </a:solidFill>
                <a:latin typeface="Arial" panose="020B0604020202020204" pitchFamily="34" charset="0"/>
              </a:rPr>
              <a:t>File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err="1">
                <a:solidFill>
                  <a:srgbClr val="000000"/>
                </a:solidFill>
                <a:latin typeface="Arial" panose="020B0604020202020204" pitchFamily="34" charset="0"/>
              </a:rPr>
              <a:t>.exists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
        <p:nvSpPr>
          <p:cNvPr id="3" name="云形 2"/>
          <p:cNvSpPr/>
          <p:nvPr/>
        </p:nvSpPr>
        <p:spPr>
          <a:xfrm>
            <a:off x="6192570" y="4734962"/>
            <a:ext cx="2489703" cy="1720159"/>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dirty="0" smtClean="0"/>
              <a:t>NPE</a:t>
            </a:r>
            <a:endParaRPr lang="zh-CN" altLang="en-US" sz="4800" dirty="0"/>
          </a:p>
        </p:txBody>
      </p:sp>
    </p:spTree>
    <p:extLst>
      <p:ext uri="{BB962C8B-B14F-4D97-AF65-F5344CB8AC3E}">
        <p14:creationId xmlns:p14="http://schemas.microsoft.com/office/powerpoint/2010/main" val="4207566294"/>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7" name="矩形 36"/>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8"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图表 5"/>
          <p:cNvGraphicFramePr/>
          <p:nvPr>
            <p:extLst>
              <p:ext uri="{D42A27DB-BD31-4B8C-83A1-F6EECF244321}">
                <p14:modId xmlns:p14="http://schemas.microsoft.com/office/powerpoint/2010/main" val="2241489671"/>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51" name="矩形 50"/>
          <p:cNvSpPr/>
          <p:nvPr/>
        </p:nvSpPr>
        <p:spPr>
          <a:xfrm>
            <a:off x="5426111" y="2378775"/>
            <a:ext cx="673240" cy="369332"/>
          </a:xfrm>
          <a:prstGeom prst="rect">
            <a:avLst/>
          </a:prstGeom>
        </p:spPr>
        <p:txBody>
          <a:bodyPr wrap="square">
            <a:spAutoFit/>
          </a:bodyPr>
          <a:lstStyle/>
          <a:p>
            <a:pPr lvl="0" algn="just"/>
            <a:r>
              <a:rPr lang="en-US" altLang="zh-HK" dirty="0" smtClean="0">
                <a:solidFill>
                  <a:schemeClr val="tx2"/>
                </a:solidFill>
                <a:latin typeface="微软雅黑" panose="020B0503020204020204" pitchFamily="34" charset="-122"/>
                <a:ea typeface="微软雅黑" panose="020B0503020204020204" pitchFamily="34" charset="-122"/>
              </a:rPr>
              <a:t>30</a:t>
            </a:r>
            <a:r>
              <a:rPr lang="en-US" altLang="zh-CN" dirty="0" smtClean="0">
                <a:solidFill>
                  <a:schemeClr val="tx2"/>
                </a:solidFill>
                <a:latin typeface="微软雅黑" panose="020B0503020204020204" pitchFamily="34" charset="-122"/>
                <a:ea typeface="微软雅黑" panose="020B0503020204020204" pitchFamily="34" charset="-122"/>
              </a:rPr>
              <a:t>%</a:t>
            </a:r>
            <a:endParaRPr lang="zh-HK" altLang="zh-HK"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2804001"/>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3011741" y="1727932"/>
            <a:ext cx="2826022" cy="2014538"/>
          </a:xfrm>
          <a:prstGeom prst="ellipse">
            <a:avLst/>
          </a:prstGeom>
          <a:solidFill>
            <a:srgbClr val="0174A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pc="300" dirty="0" smtClean="0">
                <a:latin typeface="微软雅黑" panose="020B0503020204020204" pitchFamily="34" charset="-122"/>
                <a:ea typeface="微软雅黑" panose="020B0503020204020204" pitchFamily="34" charset="-122"/>
              </a:rPr>
              <a:t>静态分析技术</a:t>
            </a:r>
            <a:endParaRPr lang="zh-HK" altLang="en-US" sz="3200" b="1" spc="300" dirty="0">
              <a:latin typeface="微软雅黑" panose="020B0503020204020204" pitchFamily="34" charset="-122"/>
              <a:ea typeface="微软雅黑" panose="020B0503020204020204" pitchFamily="34" charset="-122"/>
            </a:endParaRPr>
          </a:p>
        </p:txBody>
      </p:sp>
      <p:sp>
        <p:nvSpPr>
          <p:cNvPr id="17" name="椭圆 16"/>
          <p:cNvSpPr/>
          <p:nvPr/>
        </p:nvSpPr>
        <p:spPr>
          <a:xfrm>
            <a:off x="5837763" y="730538"/>
            <a:ext cx="1313732" cy="1165296"/>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smtClean="0">
                <a:latin typeface="微软雅黑" panose="020B0503020204020204" pitchFamily="34" charset="-122"/>
                <a:ea typeface="微软雅黑" panose="020B0503020204020204" pitchFamily="34" charset="-122"/>
              </a:rPr>
              <a:t>模型检测</a:t>
            </a:r>
            <a:endParaRPr lang="zh-HK" altLang="en-US" sz="2000" b="1" spc="300" dirty="0">
              <a:latin typeface="微软雅黑" panose="020B0503020204020204" pitchFamily="34" charset="-122"/>
              <a:ea typeface="微软雅黑" panose="020B0503020204020204" pitchFamily="34" charset="-122"/>
            </a:endParaRPr>
          </a:p>
        </p:txBody>
      </p:sp>
      <p:sp>
        <p:nvSpPr>
          <p:cNvPr id="18" name="椭圆 17"/>
          <p:cNvSpPr/>
          <p:nvPr/>
        </p:nvSpPr>
        <p:spPr>
          <a:xfrm>
            <a:off x="6297284" y="2076475"/>
            <a:ext cx="1256753" cy="1191339"/>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定理证明</a:t>
            </a:r>
            <a:endParaRPr lang="zh-HK" altLang="en-US" b="1" spc="300" dirty="0">
              <a:latin typeface="微软雅黑" panose="020B0503020204020204" pitchFamily="34" charset="-122"/>
              <a:ea typeface="微软雅黑" panose="020B0503020204020204" pitchFamily="34" charset="-122"/>
            </a:endParaRPr>
          </a:p>
        </p:txBody>
      </p:sp>
      <p:sp>
        <p:nvSpPr>
          <p:cNvPr id="19" name="椭圆 18"/>
          <p:cNvSpPr/>
          <p:nvPr/>
        </p:nvSpPr>
        <p:spPr>
          <a:xfrm>
            <a:off x="1270244" y="3444144"/>
            <a:ext cx="1269285" cy="1093125"/>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约束求解</a:t>
            </a:r>
            <a:endParaRPr lang="zh-HK" altLang="en-US" b="1" spc="300" dirty="0">
              <a:latin typeface="微软雅黑" panose="020B0503020204020204" pitchFamily="34" charset="-122"/>
              <a:ea typeface="微软雅黑" panose="020B0503020204020204" pitchFamily="34" charset="-122"/>
            </a:endParaRPr>
          </a:p>
        </p:txBody>
      </p:sp>
      <p:sp>
        <p:nvSpPr>
          <p:cNvPr id="20" name="椭圆 19"/>
          <p:cNvSpPr/>
          <p:nvPr/>
        </p:nvSpPr>
        <p:spPr>
          <a:xfrm>
            <a:off x="1923843" y="746653"/>
            <a:ext cx="1244762" cy="1165296"/>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pc="300" dirty="0" smtClean="0">
                <a:latin typeface="微软雅黑" panose="020B0503020204020204" pitchFamily="34" charset="-122"/>
                <a:ea typeface="微软雅黑" panose="020B0503020204020204" pitchFamily="34" charset="-122"/>
              </a:rPr>
              <a:t>抽象解释</a:t>
            </a:r>
            <a:endParaRPr lang="en-US" altLang="zh-CN" sz="1600" b="1" spc="300" dirty="0" smtClean="0">
              <a:latin typeface="微软雅黑" panose="020B0503020204020204" pitchFamily="34" charset="-122"/>
              <a:ea typeface="微软雅黑" panose="020B0503020204020204" pitchFamily="34" charset="-122"/>
            </a:endParaRPr>
          </a:p>
        </p:txBody>
      </p:sp>
      <p:cxnSp>
        <p:nvCxnSpPr>
          <p:cNvPr id="22" name="直接连接符 21"/>
          <p:cNvCxnSpPr>
            <a:stCxn id="20" idx="5"/>
            <a:endCxn id="16" idx="1"/>
          </p:cNvCxnSpPr>
          <p:nvPr/>
        </p:nvCxnSpPr>
        <p:spPr>
          <a:xfrm>
            <a:off x="2986314" y="1741295"/>
            <a:ext cx="439288" cy="281659"/>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6"/>
            <a:endCxn id="16" idx="3"/>
          </p:cNvCxnSpPr>
          <p:nvPr/>
        </p:nvCxnSpPr>
        <p:spPr>
          <a:xfrm flipV="1">
            <a:off x="2539529" y="3447448"/>
            <a:ext cx="886073" cy="543259"/>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8" idx="2"/>
            <a:endCxn id="16" idx="6"/>
          </p:cNvCxnSpPr>
          <p:nvPr/>
        </p:nvCxnSpPr>
        <p:spPr>
          <a:xfrm flipH="1">
            <a:off x="5837763" y="2672145"/>
            <a:ext cx="459521" cy="63056"/>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7" idx="3"/>
            <a:endCxn id="16" idx="7"/>
          </p:cNvCxnSpPr>
          <p:nvPr/>
        </p:nvCxnSpPr>
        <p:spPr>
          <a:xfrm flipH="1">
            <a:off x="5423902" y="1725180"/>
            <a:ext cx="606253" cy="297774"/>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矩形 24"/>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文本框 25"/>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33"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1231025" y="2127143"/>
            <a:ext cx="1311940" cy="1101807"/>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符号执行</a:t>
            </a:r>
            <a:endParaRPr lang="zh-HK" altLang="en-US" b="1" spc="300" dirty="0">
              <a:latin typeface="微软雅黑" panose="020B0503020204020204" pitchFamily="34" charset="-122"/>
              <a:ea typeface="微软雅黑" panose="020B0503020204020204" pitchFamily="34" charset="-122"/>
            </a:endParaRPr>
          </a:p>
        </p:txBody>
      </p:sp>
      <p:cxnSp>
        <p:nvCxnSpPr>
          <p:cNvPr id="42" name="直接连接符 41"/>
          <p:cNvCxnSpPr>
            <a:stCxn id="40" idx="6"/>
            <a:endCxn id="16" idx="2"/>
          </p:cNvCxnSpPr>
          <p:nvPr/>
        </p:nvCxnSpPr>
        <p:spPr>
          <a:xfrm>
            <a:off x="2542965" y="2678047"/>
            <a:ext cx="468776" cy="57154"/>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6143847" y="3586938"/>
            <a:ext cx="1296760" cy="1056381"/>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类型系统</a:t>
            </a:r>
            <a:endParaRPr lang="zh-HK" altLang="en-US" b="1" spc="300" dirty="0">
              <a:latin typeface="微软雅黑" panose="020B0503020204020204" pitchFamily="34" charset="-122"/>
              <a:ea typeface="微软雅黑" panose="020B0503020204020204" pitchFamily="34" charset="-122"/>
            </a:endParaRPr>
          </a:p>
        </p:txBody>
      </p:sp>
      <p:cxnSp>
        <p:nvCxnSpPr>
          <p:cNvPr id="47" name="直接连接符 46"/>
          <p:cNvCxnSpPr>
            <a:stCxn id="46" idx="1"/>
            <a:endCxn id="16" idx="5"/>
          </p:cNvCxnSpPr>
          <p:nvPr/>
        </p:nvCxnSpPr>
        <p:spPr>
          <a:xfrm flipH="1" flipV="1">
            <a:off x="5423902" y="3447448"/>
            <a:ext cx="909851" cy="294193"/>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923843" y="4856393"/>
            <a:ext cx="5296314" cy="646331"/>
          </a:xfrm>
          <a:prstGeom prst="rect">
            <a:avLst/>
          </a:prstGeom>
        </p:spPr>
        <p:txBody>
          <a:bodyPr wrap="square">
            <a:spAutoFit/>
          </a:bodyPr>
          <a:lstStyle/>
          <a:p>
            <a:pPr algn="just"/>
            <a:r>
              <a:rPr lang="zh-CN" altLang="en-US" dirty="0" smtClean="0">
                <a:solidFill>
                  <a:schemeClr val="tx2"/>
                </a:solidFill>
                <a:latin typeface="微软雅黑" panose="020B0503020204020204" pitchFamily="34" charset="-122"/>
                <a:ea typeface="微软雅黑" panose="020B0503020204020204" pitchFamily="34" charset="-122"/>
              </a:rPr>
              <a:t>优点：较早发现缺陷、覆盖率高、自动化程度高</a:t>
            </a:r>
            <a:endParaRPr lang="en-US" altLang="zh-CN" dirty="0"/>
          </a:p>
          <a:p>
            <a:pPr lvl="0" algn="just"/>
            <a:endParaRPr lang="zh-HK" altLang="zh-HK" dirty="0">
              <a:solidFill>
                <a:schemeClr val="tx2"/>
              </a:solidFill>
              <a:latin typeface="微软雅黑" panose="020B0503020204020204" pitchFamily="34" charset="-122"/>
              <a:ea typeface="微软雅黑" panose="020B0503020204020204" pitchFamily="34" charset="-122"/>
            </a:endParaRPr>
          </a:p>
        </p:txBody>
      </p:sp>
      <p:sp>
        <p:nvSpPr>
          <p:cNvPr id="117" name="矩形 116"/>
          <p:cNvSpPr/>
          <p:nvPr/>
        </p:nvSpPr>
        <p:spPr>
          <a:xfrm>
            <a:off x="1929834" y="5337601"/>
            <a:ext cx="5296314" cy="646331"/>
          </a:xfrm>
          <a:prstGeom prst="rect">
            <a:avLst/>
          </a:prstGeom>
        </p:spPr>
        <p:txBody>
          <a:bodyPr wrap="square">
            <a:spAutoFit/>
          </a:bodyPr>
          <a:lstStyle/>
          <a:p>
            <a:pPr algn="just"/>
            <a:r>
              <a:rPr lang="zh-CN" altLang="en-US" dirty="0">
                <a:solidFill>
                  <a:schemeClr val="tx2"/>
                </a:solidFill>
                <a:latin typeface="微软雅黑" panose="020B0503020204020204" pitchFamily="34" charset="-122"/>
                <a:ea typeface="微软雅黑" panose="020B0503020204020204" pitchFamily="34" charset="-122"/>
              </a:rPr>
              <a:t>缺点</a:t>
            </a:r>
            <a:r>
              <a:rPr lang="zh-CN" altLang="en-US" dirty="0" smtClean="0">
                <a:solidFill>
                  <a:schemeClr val="tx2"/>
                </a:solidFill>
                <a:latin typeface="微软雅黑" panose="020B0503020204020204" pitchFamily="34" charset="-122"/>
                <a:ea typeface="微软雅黑" panose="020B0503020204020204" pitchFamily="34" charset="-122"/>
              </a:rPr>
              <a:t>：对分析精度，可扩展性要做出权衡取舍</a:t>
            </a:r>
            <a:endParaRPr lang="en-US" altLang="zh-CN" dirty="0"/>
          </a:p>
          <a:p>
            <a:pPr lvl="0" algn="just"/>
            <a:endParaRPr lang="zh-HK" altLang="zh-HK"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9351183"/>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矩形 24"/>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文本框 25"/>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33"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1757817" y="5245339"/>
            <a:ext cx="6082483" cy="923330"/>
          </a:xfrm>
          <a:prstGeom prst="rect">
            <a:avLst/>
          </a:prstGeom>
        </p:spPr>
        <p:txBody>
          <a:bodyPr wrap="square">
            <a:spAutoFit/>
          </a:bodyPr>
          <a:lstStyle/>
          <a:p>
            <a:pPr algn="just"/>
            <a:r>
              <a:rPr lang="zh-CN" altLang="en-US" dirty="0" smtClean="0">
                <a:solidFill>
                  <a:schemeClr val="tx2"/>
                </a:solidFill>
                <a:latin typeface="微软雅黑" panose="020B0503020204020204" pitchFamily="34" charset="-122"/>
                <a:ea typeface="微软雅黑" panose="020B0503020204020204" pitchFamily="34" charset="-122"/>
              </a:rPr>
              <a:t>目前无法找到一种完美的方法兼顾缺陷检测的误报率和漏报率，而研究表明当前工具检测的结果大多没有重叠关系。</a:t>
            </a:r>
            <a:endParaRPr lang="en-US" altLang="zh-CN" dirty="0"/>
          </a:p>
          <a:p>
            <a:pPr lvl="0" algn="just"/>
            <a:endParaRPr lang="zh-HK" altLang="zh-HK" dirty="0">
              <a:solidFill>
                <a:schemeClr val="tx2"/>
              </a:solidFill>
              <a:latin typeface="微软雅黑" panose="020B0503020204020204" pitchFamily="34" charset="-122"/>
              <a:ea typeface="微软雅黑" panose="020B0503020204020204" pitchFamily="34" charset="-122"/>
            </a:endParaRPr>
          </a:p>
        </p:txBody>
      </p:sp>
      <p:sp>
        <p:nvSpPr>
          <p:cNvPr id="32" name="矩形 31"/>
          <p:cNvSpPr/>
          <p:nvPr/>
        </p:nvSpPr>
        <p:spPr>
          <a:xfrm>
            <a:off x="331785" y="915472"/>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相关工作</a:t>
            </a:r>
            <a:endParaRPr kumimoji="1" lang="zh-CN" altLang="en-US" sz="3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157335" y="3000001"/>
            <a:ext cx="7451002"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Salsa</a:t>
            </a:r>
            <a:r>
              <a:rPr lang="zh-CN" altLang="en-US" dirty="0" smtClean="0">
                <a:latin typeface="微软雅黑" panose="020B0503020204020204" pitchFamily="34" charset="-122"/>
                <a:ea typeface="微软雅黑" panose="020B0503020204020204" pitchFamily="34" charset="-122"/>
              </a:rPr>
              <a:t>：限制数据流传播深度和路径数量，依赖必然别名分析，存在过多漏报</a:t>
            </a:r>
            <a:endParaRPr lang="zh-CN" altLang="en-US"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155826" y="2219532"/>
            <a:ext cx="7451002" cy="646331"/>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rPr>
              <a:t>FindBugs</a:t>
            </a:r>
            <a:r>
              <a:rPr lang="zh-CN" altLang="en-US" dirty="0" smtClean="0">
                <a:latin typeface="微软雅黑" panose="020B0503020204020204" pitchFamily="34" charset="-122"/>
                <a:ea typeface="微软雅黑" panose="020B0503020204020204" pitchFamily="34" charset="-122"/>
              </a:rPr>
              <a:t>：依赖特定故障模式及注解，只能检测特定场景下的空指针引用</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188982" y="3896511"/>
            <a:ext cx="7451002"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Xylem</a:t>
            </a:r>
            <a:r>
              <a:rPr lang="zh-CN" altLang="en-US" dirty="0" smtClean="0">
                <a:latin typeface="微软雅黑" panose="020B0503020204020204" pitchFamily="34" charset="-122"/>
                <a:ea typeface="微软雅黑" panose="020B0503020204020204" pitchFamily="34" charset="-122"/>
              </a:rPr>
              <a:t>：基于需求驱动的后向数据流分析，作为单个指针引用安全验证工具比较合适，大规模代码全量检测下必须在性能和精度间取舍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0209457"/>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extLst>
      <p:ext uri="{BB962C8B-B14F-4D97-AF65-F5344CB8AC3E}">
        <p14:creationId xmlns:p14="http://schemas.microsoft.com/office/powerpoint/2010/main" val="2880832192"/>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713748" y="2804450"/>
            <a:ext cx="2044873" cy="204487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28" name="Group 12"/>
          <p:cNvGrpSpPr>
            <a:grpSpLocks noChangeAspect="1"/>
          </p:cNvGrpSpPr>
          <p:nvPr/>
        </p:nvGrpSpPr>
        <p:grpSpPr bwMode="auto">
          <a:xfrm>
            <a:off x="1183962" y="3186219"/>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48" name="文本框 47"/>
          <p:cNvSpPr txBox="1"/>
          <p:nvPr/>
        </p:nvSpPr>
        <p:spPr>
          <a:xfrm>
            <a:off x="4112252" y="4146621"/>
            <a:ext cx="3635027" cy="64633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利用深度学习方法优化静态检测工具的检测结果</a:t>
            </a:r>
            <a:endParaRPr lang="zh-HK" altLang="en-US" b="1" dirty="0">
              <a:solidFill>
                <a:srgbClr val="0174AB"/>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607612" y="1715842"/>
            <a:ext cx="221360" cy="3708400"/>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387040"/>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3002353"/>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9" name="文本框 48"/>
          <p:cNvSpPr txBox="1"/>
          <p:nvPr/>
        </p:nvSpPr>
        <p:spPr>
          <a:xfrm>
            <a:off x="4112252" y="2647410"/>
            <a:ext cx="3891923" cy="64633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集成多种静态空指针引用缺陷检测工具弥补单种工具检测能力的不足</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文本框 37"/>
          <p:cNvSpPr txBox="1"/>
          <p:nvPr/>
        </p:nvSpPr>
        <p:spPr>
          <a:xfrm>
            <a:off x="17161"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13962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0" name="文本框 39"/>
          <p:cNvSpPr txBox="1"/>
          <p:nvPr/>
        </p:nvSpPr>
        <p:spPr>
          <a:xfrm>
            <a:off x="139820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研究内容</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757815"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5" name="直接连接符 69"/>
          <p:cNvCxnSpPr/>
          <p:nvPr/>
        </p:nvCxnSpPr>
        <p:spPr>
          <a:xfrm>
            <a:off x="132130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70"/>
          <p:cNvCxnSpPr/>
          <p:nvPr/>
        </p:nvCxnSpPr>
        <p:spPr>
          <a:xfrm>
            <a:off x="269360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71"/>
          <p:cNvCxnSpPr/>
          <p:nvPr/>
        </p:nvCxnSpPr>
        <p:spPr>
          <a:xfrm>
            <a:off x="402286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07683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820929" y="1915847"/>
            <a:ext cx="1919883" cy="584775"/>
          </a:xfrm>
          <a:prstGeom prst="rect">
            <a:avLst/>
          </a:prstGeom>
          <a:noFill/>
        </p:spPr>
        <p:txBody>
          <a:bodyPr wrap="square" rtlCol="0">
            <a:spAutoFit/>
          </a:bodyPr>
          <a:lstStyle/>
          <a:p>
            <a:r>
              <a:rPr lang="zh-CN" altLang="en-US" sz="3200" b="1" dirty="0" smtClean="0">
                <a:solidFill>
                  <a:srgbClr val="0174AB"/>
                </a:solidFill>
                <a:latin typeface="微软雅黑" panose="020B0503020204020204" pitchFamily="34" charset="-122"/>
                <a:ea typeface="微软雅黑" panose="020B0503020204020204" pitchFamily="34" charset="-122"/>
              </a:rPr>
              <a:t>研究内容</a:t>
            </a:r>
            <a:endParaRPr lang="zh-HK" altLang="en-US" sz="3200"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1169623"/>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extLst>
      <p:ext uri="{BB962C8B-B14F-4D97-AF65-F5344CB8AC3E}">
        <p14:creationId xmlns:p14="http://schemas.microsoft.com/office/powerpoint/2010/main" val="1990903937"/>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331785" y="915472"/>
            <a:ext cx="4288353"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几种静态代码检测工具</a:t>
            </a:r>
            <a:endParaRPr kumimoji="1" lang="zh-CN" altLang="en-US" sz="3200" dirty="0">
              <a:latin typeface="微软雅黑" panose="020B0503020204020204" pitchFamily="34" charset="-122"/>
              <a:ea typeface="微软雅黑" panose="020B0503020204020204" pitchFamily="34" charset="-122"/>
            </a:endParaRPr>
          </a:p>
        </p:txBody>
      </p:sp>
      <p:sp>
        <p:nvSpPr>
          <p:cNvPr id="4" name="任意多边形 3"/>
          <p:cNvSpPr/>
          <p:nvPr/>
        </p:nvSpPr>
        <p:spPr>
          <a:xfrm>
            <a:off x="3882061" y="1864431"/>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开源工具，语法分析，有限的数据流分析</a:t>
            </a:r>
            <a:endParaRPr lang="zh-CN" altLang="en-US" sz="1200" kern="1200" dirty="0"/>
          </a:p>
        </p:txBody>
      </p:sp>
      <p:sp>
        <p:nvSpPr>
          <p:cNvPr id="5" name="任意多边形 4"/>
          <p:cNvSpPr/>
          <p:nvPr/>
        </p:nvSpPr>
        <p:spPr>
          <a:xfrm>
            <a:off x="1687502" y="1786345"/>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err="1" smtClean="0"/>
              <a:t>Findbugs</a:t>
            </a:r>
            <a:endParaRPr lang="zh-CN" altLang="en-US" sz="3900" kern="1200" dirty="0"/>
          </a:p>
        </p:txBody>
      </p:sp>
      <p:sp>
        <p:nvSpPr>
          <p:cNvPr id="6" name="任意多边形 5"/>
          <p:cNvSpPr/>
          <p:nvPr/>
        </p:nvSpPr>
        <p:spPr>
          <a:xfrm>
            <a:off x="3882061" y="2684325"/>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dirty="0" smtClean="0">
                <a:latin typeface="微软雅黑" panose="020B0503020204020204" pitchFamily="34" charset="-122"/>
                <a:ea typeface="微软雅黑" panose="020B0503020204020204" pitchFamily="34" charset="-122"/>
              </a:rPr>
              <a:t>开源工具，语法分析，数据流分析</a:t>
            </a:r>
            <a:endParaRPr lang="zh-CN" altLang="en-US" sz="1200" kern="1200" dirty="0"/>
          </a:p>
        </p:txBody>
      </p:sp>
      <p:sp>
        <p:nvSpPr>
          <p:cNvPr id="7" name="任意多边形 6"/>
          <p:cNvSpPr/>
          <p:nvPr/>
        </p:nvSpPr>
        <p:spPr>
          <a:xfrm>
            <a:off x="1687502" y="2606240"/>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err="1" smtClean="0"/>
              <a:t>Jlint</a:t>
            </a:r>
            <a:endParaRPr lang="zh-CN" altLang="en-US" sz="3900" kern="1200" dirty="0"/>
          </a:p>
        </p:txBody>
      </p:sp>
      <p:sp>
        <p:nvSpPr>
          <p:cNvPr id="9" name="任意多边形 8"/>
          <p:cNvSpPr/>
          <p:nvPr/>
        </p:nvSpPr>
        <p:spPr>
          <a:xfrm>
            <a:off x="3882061" y="3504218"/>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开源工具，复杂的数据流分析</a:t>
            </a:r>
            <a:endParaRPr lang="zh-CN" altLang="en-US" sz="1200" kern="1200" dirty="0"/>
          </a:p>
        </p:txBody>
      </p:sp>
      <p:sp>
        <p:nvSpPr>
          <p:cNvPr id="10" name="任意多边形 9"/>
          <p:cNvSpPr/>
          <p:nvPr/>
        </p:nvSpPr>
        <p:spPr>
          <a:xfrm>
            <a:off x="1687502" y="3426134"/>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smtClean="0"/>
              <a:t>Infer</a:t>
            </a:r>
            <a:endParaRPr lang="zh-CN" altLang="en-US" sz="3900" kern="1200" dirty="0"/>
          </a:p>
        </p:txBody>
      </p:sp>
      <p:sp>
        <p:nvSpPr>
          <p:cNvPr id="11" name="任意多边形 10"/>
          <p:cNvSpPr/>
          <p:nvPr/>
        </p:nvSpPr>
        <p:spPr>
          <a:xfrm>
            <a:off x="3882061" y="4324113"/>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dirty="0" smtClean="0">
                <a:latin typeface="微软雅黑" panose="020B0503020204020204" pitchFamily="34" charset="-122"/>
                <a:ea typeface="微软雅黑" panose="020B0503020204020204" pitchFamily="34" charset="-122"/>
              </a:rPr>
              <a:t>商业工具，复杂的数据流分析</a:t>
            </a:r>
            <a:endParaRPr lang="zh-CN" altLang="en-US" sz="1200" kern="1200" dirty="0"/>
          </a:p>
        </p:txBody>
      </p:sp>
      <p:sp>
        <p:nvSpPr>
          <p:cNvPr id="12" name="任意多边形 11"/>
          <p:cNvSpPr/>
          <p:nvPr/>
        </p:nvSpPr>
        <p:spPr>
          <a:xfrm>
            <a:off x="1687502" y="4246028"/>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smtClean="0"/>
              <a:t>Fortify</a:t>
            </a:r>
            <a:endParaRPr lang="zh-CN" altLang="en-US" sz="3900" kern="1200" dirty="0"/>
          </a:p>
        </p:txBody>
      </p:sp>
      <p:sp>
        <p:nvSpPr>
          <p:cNvPr id="13" name="任意多边形 12"/>
          <p:cNvSpPr/>
          <p:nvPr/>
        </p:nvSpPr>
        <p:spPr>
          <a:xfrm>
            <a:off x="3882061" y="5144007"/>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商业工具，复杂的数据流分析</a:t>
            </a:r>
            <a:endParaRPr lang="zh-CN" altLang="en-US" sz="1200" kern="1200" dirty="0"/>
          </a:p>
        </p:txBody>
      </p:sp>
      <p:sp>
        <p:nvSpPr>
          <p:cNvPr id="14" name="任意多边形 13"/>
          <p:cNvSpPr/>
          <p:nvPr/>
        </p:nvSpPr>
        <p:spPr>
          <a:xfrm>
            <a:off x="1687502" y="5065922"/>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err="1" smtClean="0"/>
              <a:t>Coverity</a:t>
            </a:r>
            <a:endParaRPr lang="zh-CN" altLang="en-US" sz="3900" kern="1200" dirty="0"/>
          </a:p>
        </p:txBody>
      </p:sp>
      <p:grpSp>
        <p:nvGrpSpPr>
          <p:cNvPr id="46" name="组合 45"/>
          <p:cNvGrpSpPr/>
          <p:nvPr/>
        </p:nvGrpSpPr>
        <p:grpSpPr>
          <a:xfrm>
            <a:off x="0" y="0"/>
            <a:ext cx="9144000" cy="557154"/>
            <a:chOff x="0" y="0"/>
            <a:chExt cx="9144000" cy="557154"/>
          </a:xfrm>
        </p:grpSpPr>
        <p:sp>
          <p:nvSpPr>
            <p:cNvPr id="47" name="矩形 4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8" name="矩形 47"/>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9" name="文本框 48"/>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2"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9532666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2048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03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067426" y="1914296"/>
            <a:ext cx="1795461" cy="633096"/>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067426" y="2763034"/>
            <a:ext cx="1795461"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研究内容</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067426" y="3522642"/>
            <a:ext cx="1795461"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研究方案</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067425" y="4406501"/>
            <a:ext cx="1795461"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本文</a:t>
            </a:r>
            <a:r>
              <a:rPr lang="zh-CN" altLang="en-US" sz="2800" b="1" spc="300" dirty="0" smtClean="0">
                <a:solidFill>
                  <a:srgbClr val="666666"/>
                </a:solidFill>
                <a:latin typeface="微软雅黑" panose="020B0503020204020204" pitchFamily="34" charset="-122"/>
                <a:ea typeface="微软雅黑" panose="020B0503020204020204" pitchFamily="34" charset="-122"/>
              </a:rPr>
              <a:t>总结</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635920" y="2197034"/>
            <a:ext cx="1947861" cy="1940713"/>
            <a:chOff x="1709739" y="2636838"/>
            <a:chExt cx="1590160" cy="1584325"/>
          </a:xfrm>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1281113" y="4137747"/>
            <a:ext cx="2657475" cy="523220"/>
          </a:xfrm>
          <a:prstGeom prst="rect">
            <a:avLst/>
          </a:prstGeom>
          <a:noFill/>
        </p:spPr>
        <p:txBody>
          <a:bodyPr wrap="square" rtlCol="0">
            <a:spAutoFit/>
          </a:bodyPr>
          <a:lstStyle/>
          <a:p>
            <a:pPr algn="ctr"/>
            <a:r>
              <a:rPr lang="en-US" altLang="zh-CN" sz="2800" b="1" spc="300" dirty="0" smtClean="0">
                <a:solidFill>
                  <a:srgbClr val="0174AB"/>
                </a:solidFill>
                <a:latin typeface="微软雅黑" panose="020B0503020204020204" pitchFamily="34" charset="-122"/>
                <a:ea typeface="微软雅黑" panose="020B0503020204020204" pitchFamily="34" charset="-122"/>
              </a:rPr>
              <a:t>CONTANTS</a:t>
            </a:r>
            <a:endParaRPr lang="zh-HK" altLang="en-US" sz="2800" b="1" spc="300"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829150"/>
      </p:ext>
    </p:ext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606847" y="866801"/>
            <a:ext cx="2058577" cy="584775"/>
          </a:xfrm>
          <a:prstGeom prst="rect">
            <a:avLst/>
          </a:prstGeom>
        </p:spPr>
        <p:txBody>
          <a:bodyPr wrap="none">
            <a:spAutoFit/>
          </a:bodyPr>
          <a:lstStyle/>
          <a:p>
            <a:r>
              <a:rPr kumimoji="1" lang="en-US" altLang="zh-CN" sz="3200" dirty="0" err="1" smtClean="0"/>
              <a:t>SonarQube</a:t>
            </a:r>
            <a:endParaRPr kumimoji="1" lang="zh-CN" altLang="en-US" sz="3200" dirty="0"/>
          </a:p>
        </p:txBody>
      </p:sp>
      <p:grpSp>
        <p:nvGrpSpPr>
          <p:cNvPr id="4" name="组合 3"/>
          <p:cNvGrpSpPr/>
          <p:nvPr/>
        </p:nvGrpSpPr>
        <p:grpSpPr>
          <a:xfrm>
            <a:off x="0" y="0"/>
            <a:ext cx="9144000" cy="557154"/>
            <a:chOff x="0" y="0"/>
            <a:chExt cx="9144000" cy="557154"/>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stretch>
            <a:fillRect/>
          </a:stretch>
        </p:blipFill>
        <p:spPr>
          <a:xfrm>
            <a:off x="109779" y="1451576"/>
            <a:ext cx="9034221" cy="5144491"/>
          </a:xfrm>
          <a:prstGeom prst="rect">
            <a:avLst/>
          </a:prstGeom>
        </p:spPr>
      </p:pic>
    </p:spTree>
    <p:extLst>
      <p:ext uri="{BB962C8B-B14F-4D97-AF65-F5344CB8AC3E}">
        <p14:creationId xmlns:p14="http://schemas.microsoft.com/office/powerpoint/2010/main" val="2432846107"/>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检测结果</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本文</a:t>
            </a:r>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739901002"/>
              </p:ext>
            </p:extLst>
          </p:nvPr>
        </p:nvGraphicFramePr>
        <p:xfrm>
          <a:off x="1134383" y="1502786"/>
          <a:ext cx="7148948" cy="4135925"/>
        </p:xfrm>
        <a:graphic>
          <a:graphicData uri="http://schemas.openxmlformats.org/drawingml/2006/table">
            <a:tbl>
              <a:tblPr firstRow="1" firstCol="1" bandRow="1">
                <a:tableStyleId>{69012ECD-51FC-41F1-AA8D-1B2483CD663E}</a:tableStyleId>
              </a:tblPr>
              <a:tblGrid>
                <a:gridCol w="1693596">
                  <a:extLst>
                    <a:ext uri="{9D8B030D-6E8A-4147-A177-3AD203B41FA5}">
                      <a16:colId xmlns:a16="http://schemas.microsoft.com/office/drawing/2014/main" xmlns="" val="20000"/>
                    </a:ext>
                  </a:extLst>
                </a:gridCol>
                <a:gridCol w="1114235">
                  <a:extLst>
                    <a:ext uri="{9D8B030D-6E8A-4147-A177-3AD203B41FA5}">
                      <a16:colId xmlns:a16="http://schemas.microsoft.com/office/drawing/2014/main" xmlns="" val="20001"/>
                    </a:ext>
                  </a:extLst>
                </a:gridCol>
                <a:gridCol w="1199015">
                  <a:extLst>
                    <a:ext uri="{9D8B030D-6E8A-4147-A177-3AD203B41FA5}">
                      <a16:colId xmlns:a16="http://schemas.microsoft.com/office/drawing/2014/main" xmlns="" val="20002"/>
                    </a:ext>
                  </a:extLst>
                </a:gridCol>
                <a:gridCol w="248024">
                  <a:extLst>
                    <a:ext uri="{9D8B030D-6E8A-4147-A177-3AD203B41FA5}">
                      <a16:colId xmlns:a16="http://schemas.microsoft.com/office/drawing/2014/main" xmlns="" val="2533538398"/>
                    </a:ext>
                  </a:extLst>
                </a:gridCol>
                <a:gridCol w="1323027">
                  <a:extLst>
                    <a:ext uri="{9D8B030D-6E8A-4147-A177-3AD203B41FA5}">
                      <a16:colId xmlns:a16="http://schemas.microsoft.com/office/drawing/2014/main" xmlns="" val="155609639"/>
                    </a:ext>
                  </a:extLst>
                </a:gridCol>
                <a:gridCol w="124012">
                  <a:extLst>
                    <a:ext uri="{9D8B030D-6E8A-4147-A177-3AD203B41FA5}">
                      <a16:colId xmlns:a16="http://schemas.microsoft.com/office/drawing/2014/main" xmlns="" val="1380241575"/>
                    </a:ext>
                  </a:extLst>
                </a:gridCol>
                <a:gridCol w="1447039">
                  <a:extLst>
                    <a:ext uri="{9D8B030D-6E8A-4147-A177-3AD203B41FA5}">
                      <a16:colId xmlns:a16="http://schemas.microsoft.com/office/drawing/2014/main" xmlns="" val="3661168431"/>
                    </a:ext>
                  </a:extLst>
                </a:gridCol>
              </a:tblGrid>
              <a:tr h="808149">
                <a:tc>
                  <a:txBody>
                    <a:bodyPr/>
                    <a:lstStyle/>
                    <a:p>
                      <a:pPr indent="127000" algn="ctr" hangingPunct="0">
                        <a:lnSpc>
                          <a:spcPct val="200000"/>
                        </a:lnSpc>
                        <a:spcAft>
                          <a:spcPts val="0"/>
                        </a:spcAft>
                        <a:tabLst>
                          <a:tab pos="226695" algn="l"/>
                        </a:tabLst>
                      </a:pPr>
                      <a:r>
                        <a:rPr lang="zh-CN" altLang="en-US" sz="1800" kern="100" dirty="0" smtClean="0">
                          <a:effectLst/>
                          <a:latin typeface="微软雅黑" panose="020B0503020204020204" pitchFamily="34" charset="-122"/>
                          <a:ea typeface="微软雅黑" panose="020B0503020204020204" pitchFamily="34" charset="-122"/>
                        </a:rPr>
                        <a:t>测试工具</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hangingPunct="0">
                        <a:lnSpc>
                          <a:spcPct val="20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TP</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hangingPunct="0">
                        <a:lnSpc>
                          <a:spcPct val="20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FP</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gridSpan="2">
                  <a:txBody>
                    <a:bodyPr/>
                    <a:lstStyle/>
                    <a:p>
                      <a:pPr indent="127000" algn="ctr" hangingPunct="0">
                        <a:lnSpc>
                          <a:spcPct val="200000"/>
                        </a:lnSpc>
                        <a:spcAft>
                          <a:spcPts val="0"/>
                        </a:spcAft>
                        <a:tabLst>
                          <a:tab pos="226695" algn="l"/>
                        </a:tabLst>
                      </a:pPr>
                      <a:r>
                        <a:rPr lang="en-US" altLang="zh-CN" sz="1800" kern="100" dirty="0" err="1" smtClean="0">
                          <a:effectLst/>
                          <a:latin typeface="微软雅黑" panose="020B0503020204020204" pitchFamily="34" charset="-122"/>
                          <a:ea typeface="微软雅黑" panose="020B0503020204020204" pitchFamily="34" charset="-122"/>
                        </a:rPr>
                        <a:t>Precison</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endParaRPr lang="zh-CN" altLang="en-US"/>
                    </a:p>
                  </a:txBody>
                  <a:tcPr/>
                </a:tc>
                <a:tc gridSpan="2">
                  <a:txBody>
                    <a:bodyPr/>
                    <a:lstStyle/>
                    <a:p>
                      <a:pPr indent="127000" algn="ctr" hangingPunct="0">
                        <a:lnSpc>
                          <a:spcPct val="20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Recall</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xmlns="" val="10000"/>
                  </a:ext>
                </a:extLst>
              </a:tr>
              <a:tr h="790284">
                <a:tc>
                  <a:txBody>
                    <a:bodyPr/>
                    <a:lstStyle/>
                    <a:p>
                      <a:pPr indent="127000" algn="ctr" hangingPunct="0">
                        <a:lnSpc>
                          <a:spcPct val="150000"/>
                        </a:lnSpc>
                        <a:spcAft>
                          <a:spcPts val="0"/>
                        </a:spcAft>
                        <a:tabLst>
                          <a:tab pos="226695" algn="l"/>
                        </a:tabLst>
                      </a:pPr>
                      <a:r>
                        <a:rPr lang="en-US" altLang="zh-CN" sz="1800" b="0" kern="100" dirty="0" err="1" smtClean="0">
                          <a:effectLst/>
                          <a:latin typeface="微软雅黑" panose="020B0503020204020204" pitchFamily="34" charset="-122"/>
                          <a:ea typeface="微软雅黑" panose="020B0503020204020204" pitchFamily="34" charset="-122"/>
                        </a:rPr>
                        <a:t>Findbugs</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hangingPunct="0">
                        <a:lnSpc>
                          <a:spcPct val="15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5402</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gridSpan="2">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3169</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tc hMerge="1">
                  <a:txBody>
                    <a:bodyPr/>
                    <a:lstStyle/>
                    <a:p>
                      <a:endParaRPr lang="zh-CN" altLang="en-US"/>
                    </a:p>
                  </a:txBody>
                  <a:tcPr/>
                </a:tc>
                <a:tc gridSpan="2">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63%</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tc hMerge="1">
                  <a:txBody>
                    <a:bodyPr/>
                    <a:lstStyle/>
                    <a:p>
                      <a:endParaRPr lang="zh-CN" altLang="en-US"/>
                    </a:p>
                  </a:txBody>
                  <a:tcPr/>
                </a:tc>
                <a:tc>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72%</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xmlns="" val="10001"/>
                  </a:ext>
                </a:extLst>
              </a:tr>
              <a:tr h="674043">
                <a:tc>
                  <a:txBody>
                    <a:bodyPr/>
                    <a:lstStyle/>
                    <a:p>
                      <a:pPr indent="127000" algn="ctr" hangingPunct="0">
                        <a:lnSpc>
                          <a:spcPct val="150000"/>
                        </a:lnSpc>
                        <a:spcAft>
                          <a:spcPts val="0"/>
                        </a:spcAft>
                        <a:tabLst>
                          <a:tab pos="226695" algn="l"/>
                        </a:tabLst>
                      </a:pPr>
                      <a:r>
                        <a:rPr lang="en-US" altLang="zh-CN" sz="1800" b="0" kern="100" dirty="0" err="1" smtClean="0">
                          <a:effectLst/>
                          <a:latin typeface="微软雅黑" panose="020B0503020204020204" pitchFamily="34" charset="-122"/>
                          <a:ea typeface="微软雅黑" panose="020B0503020204020204" pitchFamily="34" charset="-122"/>
                        </a:rPr>
                        <a:t>Jlint</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hangingPunct="0">
                        <a:lnSpc>
                          <a:spcPct val="15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4933</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gridSpan="2">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9137</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tc hMerge="1">
                  <a:txBody>
                    <a:bodyPr/>
                    <a:lstStyle/>
                    <a:p>
                      <a:endParaRPr lang="zh-CN" altLang="en-US"/>
                    </a:p>
                  </a:txBody>
                  <a:tcPr/>
                </a:tc>
                <a:tc gridSpan="2">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35%</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tc hMerge="1">
                  <a:txBody>
                    <a:bodyPr/>
                    <a:lstStyle/>
                    <a:p>
                      <a:endParaRPr lang="zh-CN" altLang="en-US"/>
                    </a:p>
                  </a:txBody>
                  <a:tcPr/>
                </a:tc>
                <a:tc>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66%</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xmlns="" val="10002"/>
                  </a:ext>
                </a:extLst>
              </a:tr>
              <a:tr h="674043">
                <a:tc>
                  <a:txBody>
                    <a:bodyPr/>
                    <a:lstStyle/>
                    <a:p>
                      <a:pPr indent="127000" algn="ctr" hangingPunct="0">
                        <a:lnSpc>
                          <a:spcPct val="150000"/>
                        </a:lnSpc>
                        <a:spcAft>
                          <a:spcPts val="0"/>
                        </a:spcAft>
                        <a:tabLst>
                          <a:tab pos="226695" algn="l"/>
                        </a:tabLst>
                      </a:pPr>
                      <a:r>
                        <a:rPr lang="en-US" altLang="zh-CN" sz="1800" b="0" kern="1200" dirty="0" smtClean="0">
                          <a:solidFill>
                            <a:schemeClr val="tx1"/>
                          </a:solidFill>
                          <a:effectLst/>
                          <a:latin typeface="微软雅黑" panose="020B0503020204020204" pitchFamily="34" charset="-122"/>
                          <a:ea typeface="微软雅黑" panose="020B0503020204020204" pitchFamily="34" charset="-122"/>
                          <a:cs typeface="+mn-cs"/>
                        </a:rPr>
                        <a:t>Infer</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5051</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3578</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58%</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68%</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extLst>
                  <a:ext uri="{0D108BD9-81ED-4DB2-BD59-A6C34878D82A}">
                    <a16:rowId xmlns:a16="http://schemas.microsoft.com/office/drawing/2014/main" xmlns="" val="10003"/>
                  </a:ext>
                </a:extLst>
              </a:tr>
              <a:tr h="594703">
                <a:tc>
                  <a:txBody>
                    <a:bodyPr/>
                    <a:lstStyle/>
                    <a:p>
                      <a:pPr indent="127000" algn="ctr" hangingPunct="0">
                        <a:lnSpc>
                          <a:spcPct val="150000"/>
                        </a:lnSpc>
                        <a:spcAft>
                          <a:spcPts val="0"/>
                        </a:spcAft>
                        <a:tabLst>
                          <a:tab pos="226695" algn="l"/>
                        </a:tabLst>
                      </a:pPr>
                      <a:r>
                        <a:rPr lang="en-US" altLang="zh-CN" sz="1800" b="0" kern="1200" dirty="0" smtClean="0">
                          <a:solidFill>
                            <a:schemeClr val="tx1"/>
                          </a:solidFill>
                          <a:effectLst/>
                          <a:latin typeface="微软雅黑" panose="020B0503020204020204" pitchFamily="34" charset="-122"/>
                          <a:ea typeface="微软雅黑" panose="020B0503020204020204" pitchFamily="34" charset="-122"/>
                          <a:cs typeface="+mn-cs"/>
                        </a:rPr>
                        <a:t>Fortify</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3766</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2211</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63%</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50%</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extLst>
                  <a:ext uri="{0D108BD9-81ED-4DB2-BD59-A6C34878D82A}">
                    <a16:rowId xmlns:a16="http://schemas.microsoft.com/office/drawing/2014/main" xmlns="" val="10004"/>
                  </a:ext>
                </a:extLst>
              </a:tr>
              <a:tr h="594703">
                <a:tc>
                  <a:txBody>
                    <a:bodyPr/>
                    <a:lstStyle/>
                    <a:p>
                      <a:pPr indent="127000" algn="ctr" hangingPunct="0">
                        <a:lnSpc>
                          <a:spcPct val="150000"/>
                        </a:lnSpc>
                        <a:spcAft>
                          <a:spcPts val="0"/>
                        </a:spcAft>
                        <a:tabLst>
                          <a:tab pos="226695" algn="l"/>
                        </a:tabLst>
                      </a:pPr>
                      <a:r>
                        <a:rPr lang="en-US" altLang="zh-CN" sz="1800" b="0" kern="100" dirty="0" err="1" smtClean="0">
                          <a:effectLst/>
                          <a:latin typeface="微软雅黑" panose="020B0503020204020204" pitchFamily="34" charset="-122"/>
                          <a:ea typeface="微软雅黑" panose="020B0503020204020204" pitchFamily="34" charset="-122"/>
                        </a:rPr>
                        <a:t>BITDetector</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3404</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576</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rgbClr val="C00000"/>
                          </a:solidFill>
                          <a:effectLst/>
                          <a:latin typeface="微软雅黑" panose="020B0503020204020204" pitchFamily="34" charset="-122"/>
                          <a:ea typeface="微软雅黑" panose="020B0503020204020204" pitchFamily="34" charset="-122"/>
                          <a:cs typeface="+mn-cs"/>
                        </a:rPr>
                        <a:t>85%</a:t>
                      </a:r>
                      <a:endParaRPr lang="zh-CN" sz="1800" kern="100" dirty="0">
                        <a:solidFill>
                          <a:srgbClr val="C00000"/>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45%</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extLst>
                  <a:ext uri="{0D108BD9-81ED-4DB2-BD59-A6C34878D82A}">
                    <a16:rowId xmlns:a16="http://schemas.microsoft.com/office/drawing/2014/main" xmlns="" val="2355768862"/>
                  </a:ext>
                </a:extLst>
              </a:tr>
            </a:tbl>
          </a:graphicData>
        </a:graphic>
      </p:graphicFrame>
      <p:sp>
        <p:nvSpPr>
          <p:cNvPr id="3" name="文本框 2"/>
          <p:cNvSpPr txBox="1"/>
          <p:nvPr/>
        </p:nvSpPr>
        <p:spPr>
          <a:xfrm>
            <a:off x="2031621" y="5886072"/>
            <a:ext cx="534413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测试</a:t>
            </a:r>
            <a:r>
              <a:rPr lang="zh-CN" altLang="en-US" dirty="0" smtClean="0">
                <a:latin typeface="微软雅黑" panose="020B0503020204020204" pitchFamily="34" charset="-122"/>
                <a:ea typeface="微软雅黑" panose="020B0503020204020204" pitchFamily="34" charset="-122"/>
              </a:rPr>
              <a:t>集包含</a:t>
            </a:r>
            <a:r>
              <a:rPr lang="en-US" altLang="zh-CN" dirty="0" smtClean="0">
                <a:latin typeface="微软雅黑" panose="020B0503020204020204" pitchFamily="34" charset="-122"/>
                <a:ea typeface="微软雅黑" panose="020B0503020204020204" pitchFamily="34" charset="-122"/>
              </a:rPr>
              <a:t>7429</a:t>
            </a:r>
            <a:r>
              <a:rPr lang="zh-CN" altLang="en-US" dirty="0" smtClean="0">
                <a:latin typeface="微软雅黑" panose="020B0503020204020204" pitchFamily="34" charset="-122"/>
                <a:ea typeface="微软雅黑" panose="020B0503020204020204" pitchFamily="34" charset="-122"/>
              </a:rPr>
              <a:t>个测试用例，测试结果表明多种工具的交叉验证能大幅提高测试结果的准确率</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9347402"/>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2236510"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如何抉择？</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4" name="Rectangle 37"/>
          <p:cNvSpPr/>
          <p:nvPr/>
        </p:nvSpPr>
        <p:spPr>
          <a:xfrm>
            <a:off x="1114587" y="5073231"/>
            <a:ext cx="2504661" cy="7288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800" dirty="0" smtClean="0">
                <a:latin typeface="微软雅黑" panose="020B0503020204020204" pitchFamily="34" charset="-122"/>
                <a:ea typeface="微软雅黑" panose="020B0503020204020204" pitchFamily="34" charset="-122"/>
              </a:rPr>
              <a:t>工具</a:t>
            </a:r>
            <a:r>
              <a:rPr lang="en-US" altLang="zh-CN" sz="2800" dirty="0" smtClean="0">
                <a:latin typeface="微软雅黑" panose="020B0503020204020204" pitchFamily="34" charset="-122"/>
                <a:ea typeface="微软雅黑" panose="020B0503020204020204" pitchFamily="34" charset="-122"/>
              </a:rPr>
              <a:t>D</a:t>
            </a:r>
            <a:endParaRPr lang="en-US" sz="2800" dirty="0">
              <a:latin typeface="微软雅黑" panose="020B0503020204020204" pitchFamily="34" charset="-122"/>
              <a:ea typeface="微软雅黑" panose="020B0503020204020204" pitchFamily="34" charset="-122"/>
            </a:endParaRPr>
          </a:p>
        </p:txBody>
      </p:sp>
      <p:sp>
        <p:nvSpPr>
          <p:cNvPr id="15" name="Rectangle 36"/>
          <p:cNvSpPr/>
          <p:nvPr/>
        </p:nvSpPr>
        <p:spPr>
          <a:xfrm>
            <a:off x="1117281" y="4005762"/>
            <a:ext cx="2504661" cy="7288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800" dirty="0" smtClean="0">
                <a:latin typeface="微软雅黑" panose="020B0503020204020204" pitchFamily="34" charset="-122"/>
                <a:ea typeface="微软雅黑" panose="020B0503020204020204" pitchFamily="34" charset="-122"/>
              </a:rPr>
              <a:t>工具</a:t>
            </a:r>
            <a:r>
              <a:rPr lang="en-US" altLang="zh-CN" sz="2800" dirty="0" smtClean="0">
                <a:latin typeface="微软雅黑" panose="020B0503020204020204" pitchFamily="34" charset="-122"/>
                <a:ea typeface="微软雅黑" panose="020B0503020204020204" pitchFamily="34" charset="-122"/>
              </a:rPr>
              <a:t>C</a:t>
            </a:r>
            <a:endParaRPr lang="en-US" sz="2800" dirty="0">
              <a:latin typeface="微软雅黑" panose="020B0503020204020204" pitchFamily="34" charset="-122"/>
              <a:ea typeface="微软雅黑" panose="020B0503020204020204" pitchFamily="34" charset="-122"/>
            </a:endParaRPr>
          </a:p>
        </p:txBody>
      </p:sp>
      <p:sp>
        <p:nvSpPr>
          <p:cNvPr id="16" name="Rectangle 35"/>
          <p:cNvSpPr/>
          <p:nvPr/>
        </p:nvSpPr>
        <p:spPr>
          <a:xfrm>
            <a:off x="1114587" y="2998380"/>
            <a:ext cx="2504661" cy="7288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800" dirty="0" smtClean="0">
                <a:latin typeface="微软雅黑" panose="020B0503020204020204" pitchFamily="34" charset="-122"/>
                <a:ea typeface="微软雅黑" panose="020B0503020204020204" pitchFamily="34" charset="-122"/>
              </a:rPr>
              <a:t>工具</a:t>
            </a:r>
            <a:r>
              <a:rPr lang="en-US" altLang="zh-CN" sz="2800" dirty="0" smtClean="0">
                <a:latin typeface="微软雅黑" panose="020B0503020204020204" pitchFamily="34" charset="-122"/>
                <a:ea typeface="微软雅黑" panose="020B0503020204020204" pitchFamily="34" charset="-122"/>
              </a:rPr>
              <a:t>B</a:t>
            </a:r>
            <a:endParaRPr lang="en-US" sz="2800" dirty="0">
              <a:latin typeface="微软雅黑" panose="020B0503020204020204" pitchFamily="34" charset="-122"/>
              <a:ea typeface="微软雅黑" panose="020B0503020204020204" pitchFamily="34" charset="-122"/>
            </a:endParaRPr>
          </a:p>
        </p:txBody>
      </p:sp>
      <p:sp>
        <p:nvSpPr>
          <p:cNvPr id="17" name="Rectangle 34"/>
          <p:cNvSpPr/>
          <p:nvPr/>
        </p:nvSpPr>
        <p:spPr>
          <a:xfrm>
            <a:off x="1114587" y="1990998"/>
            <a:ext cx="2504661" cy="7288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800" dirty="0" smtClean="0">
                <a:latin typeface="微软雅黑" panose="020B0503020204020204" pitchFamily="34" charset="-122"/>
                <a:ea typeface="微软雅黑" panose="020B0503020204020204" pitchFamily="34" charset="-122"/>
              </a:rPr>
              <a:t>工具</a:t>
            </a:r>
            <a:r>
              <a:rPr lang="en-US" altLang="zh-CN" sz="2800" dirty="0" smtClean="0">
                <a:latin typeface="微软雅黑" panose="020B0503020204020204" pitchFamily="34" charset="-122"/>
                <a:ea typeface="微软雅黑" panose="020B0503020204020204" pitchFamily="34" charset="-122"/>
              </a:rPr>
              <a:t>A</a:t>
            </a:r>
            <a:endParaRPr lang="en-US" sz="2800" dirty="0">
              <a:latin typeface="微软雅黑" panose="020B0503020204020204" pitchFamily="34" charset="-122"/>
              <a:ea typeface="微软雅黑" panose="020B0503020204020204" pitchFamily="34" charset="-122"/>
            </a:endParaRPr>
          </a:p>
        </p:txBody>
      </p:sp>
      <p:pic>
        <p:nvPicPr>
          <p:cNvPr id="18" name="Picture 29"/>
          <p:cNvPicPr>
            <a:picLocks noChangeAspect="1"/>
          </p:cNvPicPr>
          <p:nvPr/>
        </p:nvPicPr>
        <p:blipFill>
          <a:blip r:embed="rId3"/>
          <a:stretch>
            <a:fillRect/>
          </a:stretch>
        </p:blipFill>
        <p:spPr>
          <a:xfrm>
            <a:off x="3931192" y="1855245"/>
            <a:ext cx="880234" cy="864623"/>
          </a:xfrm>
          <a:prstGeom prst="rect">
            <a:avLst/>
          </a:prstGeom>
        </p:spPr>
      </p:pic>
      <p:pic>
        <p:nvPicPr>
          <p:cNvPr id="19" name="Picture 30"/>
          <p:cNvPicPr>
            <a:picLocks noChangeAspect="1"/>
          </p:cNvPicPr>
          <p:nvPr/>
        </p:nvPicPr>
        <p:blipFill>
          <a:blip r:embed="rId3"/>
          <a:stretch>
            <a:fillRect/>
          </a:stretch>
        </p:blipFill>
        <p:spPr>
          <a:xfrm>
            <a:off x="3931192" y="4937478"/>
            <a:ext cx="880234" cy="864623"/>
          </a:xfrm>
          <a:prstGeom prst="rect">
            <a:avLst/>
          </a:prstGeom>
        </p:spPr>
      </p:pic>
      <p:pic>
        <p:nvPicPr>
          <p:cNvPr id="20" name="Picture 31"/>
          <p:cNvPicPr>
            <a:picLocks noChangeAspect="1"/>
          </p:cNvPicPr>
          <p:nvPr/>
        </p:nvPicPr>
        <p:blipFill>
          <a:blip r:embed="rId4">
            <a:grayscl/>
          </a:blip>
          <a:stretch>
            <a:fillRect/>
          </a:stretch>
        </p:blipFill>
        <p:spPr>
          <a:xfrm>
            <a:off x="3837909" y="2826211"/>
            <a:ext cx="1066800" cy="960120"/>
          </a:xfrm>
          <a:prstGeom prst="rect">
            <a:avLst/>
          </a:prstGeom>
        </p:spPr>
      </p:pic>
      <p:pic>
        <p:nvPicPr>
          <p:cNvPr id="21" name="Picture 32"/>
          <p:cNvPicPr>
            <a:picLocks noChangeAspect="1"/>
          </p:cNvPicPr>
          <p:nvPr/>
        </p:nvPicPr>
        <p:blipFill>
          <a:blip r:embed="rId4">
            <a:grayscl/>
          </a:blip>
          <a:stretch>
            <a:fillRect/>
          </a:stretch>
        </p:blipFill>
        <p:spPr>
          <a:xfrm>
            <a:off x="3837909" y="3930823"/>
            <a:ext cx="1066800" cy="960120"/>
          </a:xfrm>
          <a:prstGeom prst="rect">
            <a:avLst/>
          </a:prstGeom>
        </p:spPr>
      </p:pic>
      <p:pic>
        <p:nvPicPr>
          <p:cNvPr id="5" name="图片 4" descr="尼克杨&lt;strong&gt;问号&lt;/strong&gt; - 萌娘百科 万物皆可萌的百科全书"/>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1571" y="2604759"/>
            <a:ext cx="2513086" cy="2575793"/>
          </a:xfrm>
          <a:prstGeom prst="rect">
            <a:avLst/>
          </a:prstGeom>
        </p:spPr>
      </p:pic>
    </p:spTree>
    <p:extLst>
      <p:ext uri="{BB962C8B-B14F-4D97-AF65-F5344CB8AC3E}">
        <p14:creationId xmlns:p14="http://schemas.microsoft.com/office/powerpoint/2010/main" val="1558773124"/>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6340197"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尝试找到不同工具擅长检测的代码</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竖卷形 2"/>
          <p:cNvSpPr/>
          <p:nvPr/>
        </p:nvSpPr>
        <p:spPr>
          <a:xfrm>
            <a:off x="1236635" y="3203428"/>
            <a:ext cx="1265626" cy="1150569"/>
          </a:xfrm>
          <a:prstGeom prst="vertic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CODE</a:t>
            </a:r>
            <a:endParaRPr lang="zh-CN" altLang="en-US" dirty="0"/>
          </a:p>
        </p:txBody>
      </p:sp>
      <p:sp>
        <p:nvSpPr>
          <p:cNvPr id="4" name="矩形 3"/>
          <p:cNvSpPr/>
          <p:nvPr/>
        </p:nvSpPr>
        <p:spPr>
          <a:xfrm>
            <a:off x="3545715" y="1982509"/>
            <a:ext cx="1129236" cy="5026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工具</a:t>
            </a:r>
            <a:r>
              <a:rPr lang="en-US" altLang="zh-CN" dirty="0" smtClean="0"/>
              <a:t>A</a:t>
            </a:r>
            <a:endParaRPr lang="zh-CN" altLang="en-US" dirty="0"/>
          </a:p>
        </p:txBody>
      </p:sp>
      <p:sp>
        <p:nvSpPr>
          <p:cNvPr id="14" name="矩形 13"/>
          <p:cNvSpPr/>
          <p:nvPr/>
        </p:nvSpPr>
        <p:spPr>
          <a:xfrm>
            <a:off x="3539480" y="3610820"/>
            <a:ext cx="1129236" cy="5026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工具</a:t>
            </a:r>
            <a:r>
              <a:rPr lang="en-US" altLang="zh-CN" dirty="0"/>
              <a:t>B</a:t>
            </a:r>
            <a:endParaRPr lang="zh-CN" altLang="en-US" dirty="0"/>
          </a:p>
        </p:txBody>
      </p:sp>
      <p:sp>
        <p:nvSpPr>
          <p:cNvPr id="15" name="矩形 14"/>
          <p:cNvSpPr/>
          <p:nvPr/>
        </p:nvSpPr>
        <p:spPr>
          <a:xfrm>
            <a:off x="3539480" y="5396577"/>
            <a:ext cx="1129236" cy="5026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工具</a:t>
            </a:r>
            <a:r>
              <a:rPr lang="en-US" altLang="zh-CN" dirty="0"/>
              <a:t>C</a:t>
            </a:r>
            <a:endParaRPr lang="zh-CN" altLang="en-US" dirty="0"/>
          </a:p>
        </p:txBody>
      </p:sp>
      <p:sp>
        <p:nvSpPr>
          <p:cNvPr id="7" name="矩形 6"/>
          <p:cNvSpPr/>
          <p:nvPr/>
        </p:nvSpPr>
        <p:spPr>
          <a:xfrm>
            <a:off x="4809140" y="3400463"/>
            <a:ext cx="746433" cy="923330"/>
          </a:xfrm>
          <a:prstGeom prst="rect">
            <a:avLst/>
          </a:prstGeom>
        </p:spPr>
        <p:txBody>
          <a:bodyPr wrap="square">
            <a:spAutoFit/>
          </a:bodyPr>
          <a:lstStyle/>
          <a:p>
            <a:r>
              <a:rPr lang="zh-CN" altLang="en-US" sz="5400" dirty="0">
                <a:sym typeface="Wingdings" panose="05000000000000000000" pitchFamily="2" charset="2"/>
              </a:rPr>
              <a:t></a:t>
            </a:r>
            <a:endParaRPr lang="zh-CN" altLang="en-US" sz="5400" dirty="0"/>
          </a:p>
        </p:txBody>
      </p:sp>
      <p:sp>
        <p:nvSpPr>
          <p:cNvPr id="8" name="矩形 7"/>
          <p:cNvSpPr/>
          <p:nvPr/>
        </p:nvSpPr>
        <p:spPr>
          <a:xfrm>
            <a:off x="4805319" y="5200200"/>
            <a:ext cx="707573" cy="923330"/>
          </a:xfrm>
          <a:prstGeom prst="rect">
            <a:avLst/>
          </a:prstGeom>
        </p:spPr>
        <p:txBody>
          <a:bodyPr wrap="square">
            <a:spAutoFit/>
          </a:bodyPr>
          <a:lstStyle/>
          <a:p>
            <a:r>
              <a:rPr lang="zh-CN" altLang="en-US" sz="5400" dirty="0">
                <a:sym typeface="Wingdings" panose="05000000000000000000" pitchFamily="2" charset="2"/>
              </a:rPr>
              <a:t></a:t>
            </a:r>
            <a:endParaRPr lang="zh-CN" altLang="en-US" sz="5400" dirty="0"/>
          </a:p>
        </p:txBody>
      </p:sp>
      <p:sp>
        <p:nvSpPr>
          <p:cNvPr id="20" name="矩形 19"/>
          <p:cNvSpPr/>
          <p:nvPr/>
        </p:nvSpPr>
        <p:spPr>
          <a:xfrm>
            <a:off x="4828569" y="1772152"/>
            <a:ext cx="707573" cy="923330"/>
          </a:xfrm>
          <a:prstGeom prst="rect">
            <a:avLst/>
          </a:prstGeom>
        </p:spPr>
        <p:txBody>
          <a:bodyPr wrap="square">
            <a:spAutoFit/>
          </a:bodyPr>
          <a:lstStyle/>
          <a:p>
            <a:r>
              <a:rPr lang="zh-CN" altLang="en-US" sz="5400" dirty="0">
                <a:sym typeface="Wingdings" panose="05000000000000000000" pitchFamily="2" charset="2"/>
              </a:rPr>
              <a:t></a:t>
            </a:r>
            <a:endParaRPr lang="zh-CN" altLang="en-US" sz="5400" dirty="0"/>
          </a:p>
        </p:txBody>
      </p:sp>
      <p:sp>
        <p:nvSpPr>
          <p:cNvPr id="11" name="燕尾形箭头 10"/>
          <p:cNvSpPr/>
          <p:nvPr/>
        </p:nvSpPr>
        <p:spPr>
          <a:xfrm rot="19411606">
            <a:off x="2486023" y="2478228"/>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燕尾形箭头 23"/>
          <p:cNvSpPr/>
          <p:nvPr/>
        </p:nvSpPr>
        <p:spPr>
          <a:xfrm>
            <a:off x="2569435" y="3582860"/>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燕尾形箭头 24"/>
          <p:cNvSpPr/>
          <p:nvPr/>
        </p:nvSpPr>
        <p:spPr>
          <a:xfrm rot="2518176">
            <a:off x="2459566" y="4814658"/>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云形标注 12"/>
          <p:cNvSpPr/>
          <p:nvPr/>
        </p:nvSpPr>
        <p:spPr>
          <a:xfrm>
            <a:off x="4104098" y="2743516"/>
            <a:ext cx="2272482" cy="714248"/>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我擅长检测这种代码</a:t>
            </a:r>
            <a:endParaRPr lang="zh-CN" altLang="en-US" dirty="0"/>
          </a:p>
        </p:txBody>
      </p:sp>
      <p:pic>
        <p:nvPicPr>
          <p:cNvPr id="29" name="Picture 31"/>
          <p:cNvPicPr>
            <a:picLocks noChangeAspect="1"/>
          </p:cNvPicPr>
          <p:nvPr/>
        </p:nvPicPr>
        <p:blipFill>
          <a:blip r:embed="rId3">
            <a:grayscl/>
          </a:blip>
          <a:stretch>
            <a:fillRect/>
          </a:stretch>
        </p:blipFill>
        <p:spPr>
          <a:xfrm>
            <a:off x="6911942" y="3543957"/>
            <a:ext cx="632756" cy="569480"/>
          </a:xfrm>
          <a:prstGeom prst="rect">
            <a:avLst/>
          </a:prstGeom>
        </p:spPr>
      </p:pic>
      <p:pic>
        <p:nvPicPr>
          <p:cNvPr id="30" name="Picture 29"/>
          <p:cNvPicPr>
            <a:picLocks noChangeAspect="1"/>
          </p:cNvPicPr>
          <p:nvPr/>
        </p:nvPicPr>
        <p:blipFill>
          <a:blip r:embed="rId4"/>
          <a:stretch>
            <a:fillRect/>
          </a:stretch>
        </p:blipFill>
        <p:spPr>
          <a:xfrm>
            <a:off x="6911942" y="1880533"/>
            <a:ext cx="691579" cy="679314"/>
          </a:xfrm>
          <a:prstGeom prst="rect">
            <a:avLst/>
          </a:prstGeom>
        </p:spPr>
      </p:pic>
      <p:pic>
        <p:nvPicPr>
          <p:cNvPr id="31" name="Picture 29"/>
          <p:cNvPicPr>
            <a:picLocks noChangeAspect="1"/>
          </p:cNvPicPr>
          <p:nvPr/>
        </p:nvPicPr>
        <p:blipFill>
          <a:blip r:embed="rId4"/>
          <a:stretch>
            <a:fillRect/>
          </a:stretch>
        </p:blipFill>
        <p:spPr>
          <a:xfrm>
            <a:off x="6853119" y="5308228"/>
            <a:ext cx="691579" cy="679314"/>
          </a:xfrm>
          <a:prstGeom prst="rect">
            <a:avLst/>
          </a:prstGeom>
        </p:spPr>
      </p:pic>
      <p:sp>
        <p:nvSpPr>
          <p:cNvPr id="32" name="燕尾形箭头 31"/>
          <p:cNvSpPr/>
          <p:nvPr/>
        </p:nvSpPr>
        <p:spPr>
          <a:xfrm>
            <a:off x="5853858" y="1954902"/>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 name="燕尾形箭头 32"/>
          <p:cNvSpPr/>
          <p:nvPr/>
        </p:nvSpPr>
        <p:spPr>
          <a:xfrm>
            <a:off x="5853858" y="3580634"/>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4" name="燕尾形箭头 33"/>
          <p:cNvSpPr/>
          <p:nvPr/>
        </p:nvSpPr>
        <p:spPr>
          <a:xfrm>
            <a:off x="5853857" y="5396577"/>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5" name="Picture 31"/>
          <p:cNvPicPr>
            <a:picLocks noChangeAspect="1"/>
          </p:cNvPicPr>
          <p:nvPr/>
        </p:nvPicPr>
        <p:blipFill>
          <a:blip r:embed="rId3">
            <a:grayscl/>
          </a:blip>
          <a:stretch>
            <a:fillRect/>
          </a:stretch>
        </p:blipFill>
        <p:spPr>
          <a:xfrm>
            <a:off x="1548015" y="3577388"/>
            <a:ext cx="632756" cy="569480"/>
          </a:xfrm>
          <a:prstGeom prst="rect">
            <a:avLst/>
          </a:prstGeom>
        </p:spPr>
      </p:pic>
    </p:spTree>
    <p:extLst>
      <p:ext uri="{BB962C8B-B14F-4D97-AF65-F5344CB8AC3E}">
        <p14:creationId xmlns:p14="http://schemas.microsoft.com/office/powerpoint/2010/main" val="332894132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总体设计</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7419493" y="2815612"/>
            <a:ext cx="779009" cy="13879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研究重点</a:t>
            </a:r>
            <a:endParaRPr lang="zh-CN" altLang="en-US" b="1" dirty="0">
              <a:latin typeface="微软雅黑" panose="020B0503020204020204" pitchFamily="34" charset="-122"/>
              <a:ea typeface="微软雅黑" panose="020B0503020204020204" pitchFamily="34" charset="-122"/>
            </a:endParaRPr>
          </a:p>
        </p:txBody>
      </p:sp>
      <p:sp>
        <p:nvSpPr>
          <p:cNvPr id="19" name="圆角矩形 18"/>
          <p:cNvSpPr/>
          <p:nvPr/>
        </p:nvSpPr>
        <p:spPr>
          <a:xfrm>
            <a:off x="1590707" y="5248907"/>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构建用例</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083066" y="5248907"/>
            <a:ext cx="3708671"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测试用例生成，缺陷定位</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1590707" y="4521852"/>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代码解析</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3083066" y="4521852"/>
            <a:ext cx="3708671"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程序解析、</a:t>
            </a:r>
            <a:r>
              <a:rPr lang="zh-CN" altLang="en-US" dirty="0">
                <a:solidFill>
                  <a:schemeClr val="tx1"/>
                </a:solidFill>
                <a:latin typeface="微软雅黑" panose="020B0503020204020204" pitchFamily="34" charset="-122"/>
                <a:ea typeface="微软雅黑" panose="020B0503020204020204" pitchFamily="34" charset="-122"/>
              </a:rPr>
              <a:t>方法</a:t>
            </a:r>
            <a:r>
              <a:rPr lang="zh-CN" altLang="en-US" dirty="0" smtClean="0">
                <a:solidFill>
                  <a:schemeClr val="tx1"/>
                </a:solidFill>
                <a:latin typeface="微软雅黑" panose="020B0503020204020204" pitchFamily="34" charset="-122"/>
                <a:ea typeface="微软雅黑" panose="020B0503020204020204" pitchFamily="34" charset="-122"/>
              </a:rPr>
              <a:t>调用图生成、</a:t>
            </a:r>
            <a:endParaRPr lang="en-US" altLang="zh-CN" dirty="0" smtClean="0">
              <a:solidFill>
                <a:schemeClr val="tx1"/>
              </a:solidFill>
              <a:latin typeface="微软雅黑" panose="020B0503020204020204" pitchFamily="34" charset="-122"/>
              <a:ea typeface="微软雅黑" panose="020B0503020204020204" pitchFamily="34" charset="-122"/>
            </a:endParaRPr>
          </a:p>
          <a:p>
            <a:pPr algn="ctr"/>
            <a:r>
              <a:rPr lang="zh-CN" altLang="en-US" dirty="0" smtClean="0">
                <a:solidFill>
                  <a:schemeClr val="tx1"/>
                </a:solidFill>
                <a:latin typeface="微软雅黑" panose="020B0503020204020204" pitchFamily="34" charset="-122"/>
                <a:ea typeface="微软雅黑" panose="020B0503020204020204" pitchFamily="34" charset="-122"/>
              </a:rPr>
              <a:t>方法内控制流图生成</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1590707" y="3757833"/>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特征提取</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3083066" y="3757833"/>
            <a:ext cx="3708671"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全局控制流图构建，指令特征提取，代码检测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1590707" y="2966640"/>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控制流图向量化</a:t>
            </a:r>
            <a:endParaRPr lang="en-US" altLang="zh-CN" sz="2000" dirty="0" smtClean="0">
              <a:solidFill>
                <a:schemeClr val="tx1"/>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3083066" y="2966640"/>
            <a:ext cx="3708671"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深度神经网络模型搭建，分类器设计，高维数据可视化</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1590707" y="2175447"/>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结果预测</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083066" y="2161860"/>
            <a:ext cx="3708671" cy="6255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工具置信度获取，检测结果优化</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7419493" y="4521852"/>
            <a:ext cx="995450"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Soot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右箭头 29"/>
          <p:cNvSpPr/>
          <p:nvPr/>
        </p:nvSpPr>
        <p:spPr>
          <a:xfrm>
            <a:off x="6927016" y="4671450"/>
            <a:ext cx="357198" cy="29919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燕尾形箭头 30"/>
          <p:cNvSpPr/>
          <p:nvPr/>
        </p:nvSpPr>
        <p:spPr>
          <a:xfrm rot="16200000">
            <a:off x="-675662" y="3720644"/>
            <a:ext cx="3671854" cy="581461"/>
          </a:xfrm>
          <a:prstGeom prst="notchedRightArrow">
            <a:avLst>
              <a:gd name="adj1" fmla="val 50000"/>
              <a:gd name="adj2" fmla="val 925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右大括号 32"/>
          <p:cNvSpPr/>
          <p:nvPr/>
        </p:nvSpPr>
        <p:spPr>
          <a:xfrm>
            <a:off x="6951196" y="2966640"/>
            <a:ext cx="177822" cy="1394567"/>
          </a:xfrm>
          <a:prstGeom prst="rightBrace">
            <a:avLst>
              <a:gd name="adj1" fmla="val 128331"/>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711131"/>
      </p:ext>
    </p:extLst>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2236510"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数据集来源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518784413"/>
              </p:ext>
            </p:extLst>
          </p:nvPr>
        </p:nvGraphicFramePr>
        <p:xfrm>
          <a:off x="1524000" y="176033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7079013"/>
      </p:ext>
    </p:extLst>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328491"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t>[19]</a:t>
            </a:r>
            <a:r>
              <a:rPr lang="zh-CN" altLang="en-US" sz="1600" dirty="0"/>
              <a:t>            StringBuilder sb = </a:t>
            </a:r>
            <a:r>
              <a:rPr lang="en-US" altLang="zh-CN" sz="1600" dirty="0"/>
              <a:t>new </a:t>
            </a:r>
            <a:r>
              <a:rPr lang="en-US" altLang="zh-CN" sz="1600" dirty="0" err="1"/>
              <a:t>StringBuilder</a:t>
            </a:r>
            <a:r>
              <a:rPr lang="en-US" altLang="zh-CN" sz="1600" dirty="0"/>
              <a:t>("")</a:t>
            </a:r>
            <a:r>
              <a:rPr lang="zh-CN" altLang="en-US" sz="1600" dirty="0" smtClean="0"/>
              <a:t>;                 </a:t>
            </a:r>
            <a:endParaRPr lang="en-US" altLang="zh-CN" sz="1600" dirty="0"/>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a:t>
            </a:r>
            <a:r>
              <a:rPr lang="zh-CN" altLang="en-US" sz="1600" dirty="0" smtClean="0"/>
              <a:t>mul</a:t>
            </a:r>
            <a:r>
              <a:rPr lang="en-US" altLang="zh-CN" sz="1600" smtClean="0"/>
              <a:t>--</a:t>
            </a:r>
            <a:r>
              <a:rPr lang="zh-CN" altLang="en-US" sz="1600" smtClean="0"/>
              <a:t>&gt;</a:t>
            </a:r>
            <a:r>
              <a:rPr lang="zh-CN" altLang="en-US" sz="1600" dirty="0"/>
              <a:t>0){</a:t>
            </a:r>
            <a:endParaRPr lang="en-US" altLang="zh-CN" sz="1600" dirty="0"/>
          </a:p>
          <a:p>
            <a:r>
              <a:rPr lang="en-US" altLang="zh-CN" sz="1600" dirty="0"/>
              <a:t>[22]</a:t>
            </a:r>
            <a:r>
              <a:rPr lang="zh-CN" altLang="en-US" sz="1600" dirty="0"/>
              <a:t>          </a:t>
            </a:r>
            <a:r>
              <a:rPr lang="zh-CN" altLang="en-US" sz="1600" dirty="0" smtClean="0"/>
              <a:t>      sb</a:t>
            </a:r>
            <a:r>
              <a:rPr lang="zh-CN" altLang="en-US" sz="1600" dirty="0"/>
              <a:t>.append("8");</a:t>
            </a:r>
            <a:endParaRPr lang="en-US" altLang="zh-CN" sz="1600" dirty="0"/>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799665" y="18358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905639"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403352" y="2227311"/>
            <a:ext cx="436147" cy="3233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37138"/>
      </p:ext>
    </p:ext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610653"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solidFill>
                  <a:schemeClr val="accent6"/>
                </a:solidFill>
              </a:rPr>
              <a:t>[19]</a:t>
            </a:r>
            <a:r>
              <a:rPr lang="zh-CN" altLang="en-US" sz="1600" dirty="0">
                <a:solidFill>
                  <a:schemeClr val="accent6"/>
                </a:solidFill>
              </a:rPr>
              <a:t>            StringBuilder sb = </a:t>
            </a:r>
            <a:r>
              <a:rPr lang="en-US" altLang="zh-CN" sz="1600" dirty="0">
                <a:solidFill>
                  <a:schemeClr val="accent6"/>
                </a:solidFill>
              </a:rPr>
              <a:t>new </a:t>
            </a:r>
            <a:r>
              <a:rPr lang="en-US" altLang="zh-CN" sz="1600" dirty="0" err="1">
                <a:solidFill>
                  <a:schemeClr val="accent6"/>
                </a:solidFill>
              </a:rPr>
              <a:t>StringBuilder</a:t>
            </a:r>
            <a:r>
              <a:rPr lang="en-US" altLang="zh-CN" sz="1600" dirty="0">
                <a:solidFill>
                  <a:schemeClr val="accent6"/>
                </a:solidFill>
              </a:rPr>
              <a:t>("")</a:t>
            </a:r>
            <a:r>
              <a:rPr lang="zh-CN" altLang="en-US" sz="1600" dirty="0" smtClean="0">
                <a:solidFill>
                  <a:schemeClr val="accent6"/>
                </a:solidFill>
              </a:rPr>
              <a:t>;                 </a:t>
            </a:r>
            <a:endParaRPr lang="en-US" altLang="zh-CN" sz="1600" dirty="0">
              <a:solidFill>
                <a:schemeClr val="accent6"/>
              </a:solidFill>
            </a:endParaRPr>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a:t>
            </a:r>
            <a:r>
              <a:rPr lang="zh-CN" altLang="en-US" sz="1600" dirty="0" smtClean="0"/>
              <a:t>mul</a:t>
            </a:r>
            <a:r>
              <a:rPr lang="en-US" altLang="zh-CN" sz="1600" dirty="0" smtClean="0"/>
              <a:t>--</a:t>
            </a:r>
            <a:r>
              <a:rPr lang="zh-CN" altLang="en-US" sz="1600" dirty="0" smtClean="0"/>
              <a:t>&gt;</a:t>
            </a:r>
            <a:r>
              <a:rPr lang="zh-CN" altLang="en-US" sz="1600" dirty="0"/>
              <a:t>0){</a:t>
            </a:r>
            <a:endParaRPr lang="en-US" altLang="zh-CN" sz="1600" dirty="0"/>
          </a:p>
          <a:p>
            <a:r>
              <a:rPr lang="en-US" altLang="zh-CN" sz="1600" dirty="0"/>
              <a:t>[22]</a:t>
            </a:r>
            <a:r>
              <a:rPr lang="zh-CN" altLang="en-US" sz="1600" dirty="0"/>
              <a:t>          </a:t>
            </a:r>
            <a:r>
              <a:rPr lang="zh-CN" altLang="en-US" sz="1600" dirty="0" smtClean="0"/>
              <a:t>      sb</a:t>
            </a:r>
            <a:r>
              <a:rPr lang="zh-CN" altLang="en-US" sz="1600" dirty="0"/>
              <a:t>.append("8");</a:t>
            </a:r>
            <a:endParaRPr lang="en-US" altLang="zh-CN" sz="1600" dirty="0"/>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875359" y="1667147"/>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911695"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675159"/>
      </p:ext>
    </p:extLst>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052591"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solidFill>
                  <a:schemeClr val="accent6"/>
                </a:solidFill>
              </a:rPr>
              <a:t>[19]</a:t>
            </a:r>
            <a:r>
              <a:rPr lang="zh-CN" altLang="en-US" sz="1600" dirty="0">
                <a:solidFill>
                  <a:schemeClr val="accent6"/>
                </a:solidFill>
              </a:rPr>
              <a:t>            StringBuilder sb = </a:t>
            </a:r>
            <a:r>
              <a:rPr lang="en-US" altLang="zh-CN" sz="1600" dirty="0">
                <a:solidFill>
                  <a:srgbClr val="C00000"/>
                </a:solidFill>
              </a:rPr>
              <a:t>null</a:t>
            </a:r>
            <a:r>
              <a:rPr lang="zh-CN" altLang="en-US" sz="1600" dirty="0">
                <a:solidFill>
                  <a:schemeClr val="accent6"/>
                </a:solidFill>
              </a:rPr>
              <a:t>;                 </a:t>
            </a:r>
            <a:endParaRPr lang="en-US" altLang="zh-CN" sz="1600" dirty="0">
              <a:solidFill>
                <a:schemeClr val="accent6"/>
              </a:solidFill>
            </a:endParaRPr>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a:t>
            </a:r>
            <a:r>
              <a:rPr lang="zh-CN" altLang="en-US" sz="1600" dirty="0" smtClean="0"/>
              <a:t>mul</a:t>
            </a:r>
            <a:r>
              <a:rPr lang="en-US" altLang="zh-CN" sz="1600" dirty="0" smtClean="0"/>
              <a:t>--</a:t>
            </a:r>
            <a:r>
              <a:rPr lang="zh-CN" altLang="en-US" sz="1600" dirty="0" smtClean="0"/>
              <a:t>&gt;</a:t>
            </a:r>
            <a:r>
              <a:rPr lang="zh-CN" altLang="en-US" sz="1600" dirty="0"/>
              <a:t>0){</a:t>
            </a:r>
            <a:endParaRPr lang="en-US" altLang="zh-CN" sz="1600" dirty="0"/>
          </a:p>
          <a:p>
            <a:r>
              <a:rPr lang="en-US" altLang="zh-CN" sz="1600" dirty="0"/>
              <a:t>[22]</a:t>
            </a:r>
            <a:r>
              <a:rPr lang="zh-CN" altLang="en-US" sz="1600" dirty="0"/>
              <a:t>          </a:t>
            </a:r>
            <a:r>
              <a:rPr lang="zh-CN" altLang="en-US" sz="1600" dirty="0" smtClean="0"/>
              <a:t>      sb</a:t>
            </a:r>
            <a:r>
              <a:rPr lang="zh-CN" altLang="en-US" sz="1600" dirty="0"/>
              <a:t>.append("8");</a:t>
            </a:r>
            <a:endParaRPr lang="en-US" altLang="zh-CN" sz="1600" dirty="0"/>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767399" y="16745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887471"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93396"/>
      </p:ext>
    </p:extLst>
  </p:cSld>
  <p:clrMapOvr>
    <a:masterClrMapping/>
  </p:clrMapOvr>
  <p:transition>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052591"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t>[19]</a:t>
            </a:r>
            <a:r>
              <a:rPr lang="zh-CN" altLang="en-US" sz="1600" dirty="0"/>
              <a:t>            StringBuilder sb = </a:t>
            </a:r>
            <a:r>
              <a:rPr lang="en-US" altLang="zh-CN" sz="1600" dirty="0"/>
              <a:t>null</a:t>
            </a:r>
            <a:r>
              <a:rPr lang="zh-CN" altLang="en-US" sz="1600" dirty="0"/>
              <a:t>;  </a:t>
            </a:r>
            <a:r>
              <a:rPr lang="zh-CN" altLang="en-US" sz="1600" dirty="0">
                <a:solidFill>
                  <a:schemeClr val="accent6"/>
                </a:solidFill>
              </a:rPr>
              <a:t>               </a:t>
            </a:r>
            <a:endParaRPr lang="en-US" altLang="zh-CN" sz="1600" dirty="0">
              <a:solidFill>
                <a:schemeClr val="accent6"/>
              </a:solidFill>
            </a:endParaRPr>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a:t>
            </a:r>
            <a:r>
              <a:rPr lang="zh-CN" altLang="en-US" sz="1600" dirty="0" smtClean="0"/>
              <a:t>mul</a:t>
            </a:r>
            <a:r>
              <a:rPr lang="en-US" altLang="zh-CN" sz="1600" dirty="0" smtClean="0"/>
              <a:t>--</a:t>
            </a:r>
            <a:r>
              <a:rPr lang="zh-CN" altLang="en-US" sz="1600" dirty="0" smtClean="0"/>
              <a:t>&gt;</a:t>
            </a:r>
            <a:r>
              <a:rPr lang="zh-CN" altLang="en-US" sz="1600" dirty="0"/>
              <a:t>0){</a:t>
            </a:r>
            <a:endParaRPr lang="en-US" altLang="zh-CN" sz="1600" dirty="0"/>
          </a:p>
          <a:p>
            <a:r>
              <a:rPr lang="en-US" altLang="zh-CN" sz="1600" dirty="0"/>
              <a:t>[22]</a:t>
            </a:r>
            <a:r>
              <a:rPr lang="zh-CN" altLang="en-US" sz="1600" dirty="0"/>
              <a:t>          </a:t>
            </a:r>
            <a:r>
              <a:rPr lang="zh-CN" altLang="en-US" sz="1600" dirty="0" smtClean="0"/>
              <a:t>      sb</a:t>
            </a:r>
            <a:r>
              <a:rPr lang="zh-CN" altLang="en-US" sz="1600" dirty="0"/>
              <a:t>.append("8");</a:t>
            </a:r>
            <a:endParaRPr lang="en-US" altLang="zh-CN" sz="1600" dirty="0"/>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767399" y="16745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887471"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716454"/>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extLst>
      <p:ext uri="{BB962C8B-B14F-4D97-AF65-F5344CB8AC3E}">
        <p14:creationId xmlns:p14="http://schemas.microsoft.com/office/powerpoint/2010/main" val="4217575107"/>
      </p:ext>
    </p:extLst>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052591"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t>[19]</a:t>
            </a:r>
            <a:r>
              <a:rPr lang="zh-CN" altLang="en-US" sz="1600" dirty="0"/>
              <a:t>            StringBuilder sb = </a:t>
            </a:r>
            <a:r>
              <a:rPr lang="en-US" altLang="zh-CN" sz="1600" dirty="0">
                <a:solidFill>
                  <a:srgbClr val="C00000"/>
                </a:solidFill>
              </a:rPr>
              <a:t>null</a:t>
            </a:r>
            <a:r>
              <a:rPr lang="zh-CN" altLang="en-US" sz="1600" dirty="0"/>
              <a:t>;                 </a:t>
            </a:r>
            <a:endParaRPr lang="en-US" altLang="zh-CN" sz="1600" dirty="0"/>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a:t>
            </a:r>
            <a:r>
              <a:rPr lang="zh-CN" altLang="en-US" sz="1600" dirty="0" smtClean="0"/>
              <a:t>mul</a:t>
            </a:r>
            <a:r>
              <a:rPr lang="en-US" altLang="zh-CN" sz="1600" dirty="0" smtClean="0"/>
              <a:t>--</a:t>
            </a:r>
            <a:r>
              <a:rPr lang="zh-CN" altLang="en-US" sz="1600" dirty="0" smtClean="0"/>
              <a:t>&gt;</a:t>
            </a:r>
            <a:r>
              <a:rPr lang="zh-CN" altLang="en-US" sz="1600" dirty="0"/>
              <a:t>0){</a:t>
            </a:r>
            <a:endParaRPr lang="en-US" altLang="zh-CN" sz="1600" dirty="0"/>
          </a:p>
          <a:p>
            <a:r>
              <a:rPr lang="en-US" altLang="zh-CN" sz="1600" dirty="0">
                <a:solidFill>
                  <a:schemeClr val="accent6"/>
                </a:solidFill>
              </a:rPr>
              <a:t>[22]</a:t>
            </a:r>
            <a:r>
              <a:rPr lang="zh-CN" altLang="en-US" sz="1600" dirty="0">
                <a:solidFill>
                  <a:schemeClr val="accent6"/>
                </a:solidFill>
              </a:rPr>
              <a:t>          </a:t>
            </a:r>
            <a:r>
              <a:rPr lang="zh-CN" altLang="en-US" sz="1600" dirty="0" smtClean="0">
                <a:solidFill>
                  <a:schemeClr val="accent6"/>
                </a:solidFill>
              </a:rPr>
              <a:t>      </a:t>
            </a:r>
            <a:r>
              <a:rPr lang="zh-CN" altLang="en-US" sz="1600" dirty="0" smtClean="0">
                <a:solidFill>
                  <a:srgbClr val="C00000"/>
                </a:solidFill>
              </a:rPr>
              <a:t>sb</a:t>
            </a:r>
            <a:r>
              <a:rPr lang="zh-CN" altLang="en-US" sz="1600" dirty="0">
                <a:solidFill>
                  <a:schemeClr val="accent6"/>
                </a:solidFill>
              </a:rPr>
              <a:t>.append("8");</a:t>
            </a:r>
            <a:endParaRPr lang="en-US" altLang="zh-CN" sz="1600" dirty="0">
              <a:solidFill>
                <a:schemeClr val="accent6"/>
              </a:solidFill>
            </a:endParaRPr>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767399" y="16745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887471"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云形 3"/>
          <p:cNvSpPr/>
          <p:nvPr/>
        </p:nvSpPr>
        <p:spPr>
          <a:xfrm>
            <a:off x="3102842" y="4236701"/>
            <a:ext cx="1073718" cy="7057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NPE</a:t>
            </a:r>
            <a:endParaRPr lang="zh-CN" altLang="en-US" dirty="0"/>
          </a:p>
        </p:txBody>
      </p:sp>
    </p:spTree>
    <p:extLst>
      <p:ext uri="{BB962C8B-B14F-4D97-AF65-F5344CB8AC3E}">
        <p14:creationId xmlns:p14="http://schemas.microsoft.com/office/powerpoint/2010/main" val="3486571240"/>
      </p:ext>
    </p:extLst>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052591" cy="4278094"/>
          </a:xfrm>
          <a:prstGeom prst="rect">
            <a:avLst/>
          </a:prstGeom>
        </p:spPr>
        <p:txBody>
          <a:bodyPr wrap="square">
            <a:spAutoFit/>
          </a:bodyPr>
          <a:lstStyle/>
          <a:p>
            <a:r>
              <a:rPr lang="en-US" altLang="zh-CN" sz="1600" dirty="0" smtClean="0"/>
              <a:t>[13] </a:t>
            </a:r>
            <a:r>
              <a:rPr lang="zh-CN" altLang="en-US" sz="1600" dirty="0" smtClean="0"/>
              <a:t>public </a:t>
            </a:r>
            <a:r>
              <a:rPr lang="zh-CN" altLang="en-US" sz="1600" dirty="0"/>
              <a:t>static void main(String[] args) </a:t>
            </a:r>
            <a:r>
              <a:rPr lang="zh-CN" altLang="en-US" sz="1600" dirty="0" smtClean="0"/>
              <a:t>{</a:t>
            </a:r>
            <a:endParaRPr lang="en-US" altLang="zh-CN" sz="1600" dirty="0"/>
          </a:p>
          <a:p>
            <a:r>
              <a:rPr lang="en-US" altLang="zh-CN" sz="1600" dirty="0" smtClean="0"/>
              <a:t>[14] </a:t>
            </a:r>
            <a:r>
              <a:rPr lang="zh-CN" altLang="en-US" sz="1600" dirty="0" smtClean="0"/>
              <a:t>  </a:t>
            </a:r>
            <a:r>
              <a:rPr lang="en-US" altLang="zh-CN" sz="1600" dirty="0" smtClean="0"/>
              <a:t>    </a:t>
            </a:r>
            <a:r>
              <a:rPr lang="zh-CN" altLang="en-US" sz="1600" dirty="0" smtClean="0"/>
              <a:t>Scanner </a:t>
            </a:r>
            <a:r>
              <a:rPr lang="zh-CN" altLang="en-US" sz="1600" dirty="0"/>
              <a:t>in = new Scanner(System.in); </a:t>
            </a:r>
            <a:endParaRPr lang="en-US" altLang="zh-CN" sz="1600" dirty="0" smtClean="0"/>
          </a:p>
          <a:p>
            <a:r>
              <a:rPr lang="en-US" altLang="zh-CN" sz="1600" dirty="0" smtClean="0"/>
              <a:t>[15]</a:t>
            </a:r>
            <a:r>
              <a:rPr lang="zh-CN" altLang="en-US" sz="1600" dirty="0" smtClean="0"/>
              <a:t>       </a:t>
            </a:r>
            <a:r>
              <a:rPr lang="zh-CN" altLang="en-US" sz="1600" dirty="0"/>
              <a:t>int k = in.nextInt()</a:t>
            </a:r>
            <a:r>
              <a:rPr lang="zh-CN" altLang="en-US" sz="1600" dirty="0" smtClean="0"/>
              <a:t>;</a:t>
            </a:r>
            <a:endParaRPr lang="en-US" altLang="zh-CN" sz="1600" dirty="0" smtClean="0"/>
          </a:p>
          <a:p>
            <a:r>
              <a:rPr lang="en-US" altLang="zh-CN" sz="1600" dirty="0" smtClean="0"/>
              <a:t>[16]</a:t>
            </a:r>
            <a:r>
              <a:rPr lang="zh-CN" altLang="en-US" sz="1600" dirty="0" smtClean="0"/>
              <a:t>       if</a:t>
            </a:r>
            <a:r>
              <a:rPr lang="zh-CN" altLang="en-US" sz="1600" dirty="0"/>
              <a:t>(k&gt;36</a:t>
            </a:r>
            <a:r>
              <a:rPr lang="zh-CN" altLang="en-US" sz="1600" dirty="0" smtClean="0"/>
              <a:t>){</a:t>
            </a:r>
            <a:endParaRPr lang="en-US" altLang="zh-CN" sz="1600" dirty="0" smtClean="0"/>
          </a:p>
          <a:p>
            <a:r>
              <a:rPr lang="en-US" altLang="zh-CN" sz="1600" dirty="0" smtClean="0"/>
              <a:t>[17]</a:t>
            </a:r>
            <a:r>
              <a:rPr lang="zh-CN" altLang="en-US" sz="1600" dirty="0" smtClean="0"/>
              <a:t>            </a:t>
            </a:r>
            <a:r>
              <a:rPr lang="zh-CN" altLang="en-US" sz="1600" dirty="0"/>
              <a:t>System.out.println("-1")</a:t>
            </a:r>
            <a:r>
              <a:rPr lang="zh-CN" altLang="en-US" sz="1600" dirty="0" smtClean="0"/>
              <a:t>;</a:t>
            </a:r>
            <a:endParaRPr lang="en-US" altLang="zh-CN" sz="1600" dirty="0" smtClean="0"/>
          </a:p>
          <a:p>
            <a:r>
              <a:rPr lang="en-US" altLang="zh-CN" sz="1600" dirty="0" smtClean="0"/>
              <a:t>[18]</a:t>
            </a:r>
            <a:r>
              <a:rPr lang="zh-CN" altLang="en-US" sz="1600" dirty="0" smtClean="0"/>
              <a:t>        }else{</a:t>
            </a:r>
            <a:endParaRPr lang="en-US" altLang="zh-CN" sz="1600" dirty="0" smtClean="0"/>
          </a:p>
          <a:p>
            <a:r>
              <a:rPr lang="en-US" altLang="zh-CN" sz="1600" dirty="0" smtClean="0"/>
              <a:t>[19]</a:t>
            </a:r>
            <a:r>
              <a:rPr lang="zh-CN" altLang="en-US" sz="1600" dirty="0" smtClean="0"/>
              <a:t>            </a:t>
            </a:r>
            <a:r>
              <a:rPr lang="zh-CN" altLang="en-US" sz="1600" dirty="0"/>
              <a:t>StringBuilder sb = </a:t>
            </a:r>
            <a:r>
              <a:rPr lang="en-US" altLang="zh-CN" sz="1600" dirty="0" smtClean="0"/>
              <a:t>null</a:t>
            </a:r>
            <a:r>
              <a:rPr lang="zh-CN" altLang="en-US" sz="1600" dirty="0" smtClean="0"/>
              <a:t>;</a:t>
            </a:r>
            <a:r>
              <a:rPr lang="zh-CN" altLang="en-US" sz="1600" dirty="0" smtClean="0">
                <a:solidFill>
                  <a:schemeClr val="accent6"/>
                </a:solidFill>
              </a:rPr>
              <a:t>                 </a:t>
            </a:r>
            <a:endParaRPr lang="en-US" altLang="zh-CN" sz="1600" dirty="0" smtClean="0">
              <a:solidFill>
                <a:schemeClr val="accent6"/>
              </a:solidFill>
            </a:endParaRPr>
          </a:p>
          <a:p>
            <a:r>
              <a:rPr lang="en-US" altLang="zh-CN" sz="1600" dirty="0" smtClean="0"/>
              <a:t>[20]</a:t>
            </a:r>
            <a:r>
              <a:rPr lang="zh-CN" altLang="en-US" sz="1600" dirty="0" smtClean="0"/>
              <a:t>            int </a:t>
            </a:r>
            <a:r>
              <a:rPr lang="zh-CN" altLang="en-US" sz="1600" dirty="0"/>
              <a:t>mul = k/2</a:t>
            </a:r>
            <a:r>
              <a:rPr lang="zh-CN" altLang="en-US" sz="1600" dirty="0" smtClean="0"/>
              <a:t>;</a:t>
            </a:r>
            <a:endParaRPr lang="en-US" altLang="zh-CN" sz="1600" dirty="0" smtClean="0"/>
          </a:p>
          <a:p>
            <a:r>
              <a:rPr lang="en-US" altLang="zh-CN" sz="1600" dirty="0" smtClean="0"/>
              <a:t>[21]</a:t>
            </a:r>
            <a:r>
              <a:rPr lang="zh-CN" altLang="en-US" sz="1600" dirty="0" smtClean="0"/>
              <a:t>            </a:t>
            </a:r>
            <a:r>
              <a:rPr lang="zh-CN" altLang="en-US" sz="1600" dirty="0"/>
              <a:t>while(</a:t>
            </a:r>
            <a:r>
              <a:rPr lang="zh-CN" altLang="en-US" sz="1600" dirty="0" smtClean="0"/>
              <a:t>mul</a:t>
            </a:r>
            <a:r>
              <a:rPr lang="en-US" altLang="zh-CN" sz="1600" dirty="0" smtClean="0"/>
              <a:t>--</a:t>
            </a:r>
            <a:r>
              <a:rPr lang="zh-CN" altLang="en-US" sz="1600" dirty="0" smtClean="0"/>
              <a:t>&gt;</a:t>
            </a:r>
            <a:r>
              <a:rPr lang="zh-CN" altLang="en-US" sz="1600" dirty="0"/>
              <a:t>0</a:t>
            </a:r>
            <a:r>
              <a:rPr lang="zh-CN" altLang="en-US" sz="1600" dirty="0" smtClean="0"/>
              <a:t>){</a:t>
            </a:r>
            <a:endParaRPr lang="en-US" altLang="zh-CN" sz="1600" dirty="0" smtClean="0"/>
          </a:p>
          <a:p>
            <a:r>
              <a:rPr lang="en-US" altLang="zh-CN" sz="1600" dirty="0" smtClean="0"/>
              <a:t>[22]</a:t>
            </a:r>
            <a:r>
              <a:rPr lang="zh-CN" altLang="en-US" sz="1600" dirty="0" smtClean="0"/>
              <a:t>                sb</a:t>
            </a:r>
            <a:r>
              <a:rPr lang="zh-CN" altLang="en-US" sz="1600" dirty="0"/>
              <a:t>.append("8")</a:t>
            </a:r>
            <a:r>
              <a:rPr lang="zh-CN" altLang="en-US" sz="1600" dirty="0" smtClean="0"/>
              <a:t>;</a:t>
            </a:r>
            <a:endParaRPr lang="en-US" altLang="zh-CN" sz="1600" dirty="0" smtClean="0"/>
          </a:p>
          <a:p>
            <a:r>
              <a:rPr lang="en-US" altLang="zh-CN" sz="1600" dirty="0" smtClean="0"/>
              <a:t>[23]</a:t>
            </a:r>
            <a:r>
              <a:rPr lang="zh-CN" altLang="en-US" sz="1600" dirty="0" smtClean="0"/>
              <a:t>            }</a:t>
            </a:r>
            <a:endParaRPr lang="en-US" altLang="zh-CN" sz="1600" dirty="0" smtClean="0"/>
          </a:p>
          <a:p>
            <a:r>
              <a:rPr lang="en-US" altLang="zh-CN" sz="1600" dirty="0" smtClean="0"/>
              <a:t>[24]    </a:t>
            </a:r>
            <a:r>
              <a:rPr lang="zh-CN" altLang="en-US" sz="1600" dirty="0" smtClean="0"/>
              <a:t>        </a:t>
            </a:r>
            <a:r>
              <a:rPr lang="zh-CN" altLang="en-US" sz="1600" dirty="0"/>
              <a:t>if(k%2==1</a:t>
            </a:r>
            <a:r>
              <a:rPr lang="zh-CN" altLang="en-US" sz="1600" dirty="0" smtClean="0"/>
              <a:t>){</a:t>
            </a:r>
            <a:endParaRPr lang="en-US" altLang="zh-CN" sz="1600" dirty="0" smtClean="0"/>
          </a:p>
          <a:p>
            <a:r>
              <a:rPr lang="en-US" altLang="zh-CN" sz="1600" dirty="0" smtClean="0"/>
              <a:t>[25]</a:t>
            </a:r>
            <a:r>
              <a:rPr lang="zh-CN" altLang="en-US" sz="1600" dirty="0" smtClean="0"/>
              <a:t>                </a:t>
            </a:r>
            <a:r>
              <a:rPr lang="zh-CN" altLang="en-US" sz="1600" dirty="0"/>
              <a:t>sb.append("4")</a:t>
            </a:r>
            <a:r>
              <a:rPr lang="zh-CN" altLang="en-US" sz="1600" dirty="0" smtClean="0"/>
              <a:t>;</a:t>
            </a:r>
            <a:endParaRPr lang="en-US" altLang="zh-CN" sz="1600" dirty="0" smtClean="0"/>
          </a:p>
          <a:p>
            <a:r>
              <a:rPr lang="en-US" altLang="zh-CN" sz="1600" dirty="0" smtClean="0"/>
              <a:t>[26]</a:t>
            </a:r>
            <a:r>
              <a:rPr lang="zh-CN" altLang="en-US" sz="1600" dirty="0" smtClean="0"/>
              <a:t>            }</a:t>
            </a:r>
            <a:endParaRPr lang="en-US" altLang="zh-CN" sz="1600" dirty="0" smtClean="0"/>
          </a:p>
          <a:p>
            <a:r>
              <a:rPr lang="en-US" altLang="zh-CN" sz="1600" dirty="0" smtClean="0"/>
              <a:t>[27]</a:t>
            </a:r>
            <a:r>
              <a:rPr lang="zh-CN" altLang="en-US" sz="1600" dirty="0" smtClean="0"/>
              <a:t>            System</a:t>
            </a:r>
            <a:r>
              <a:rPr lang="zh-CN" altLang="en-US" sz="1600" dirty="0"/>
              <a:t>.out.println(sb.toString())</a:t>
            </a:r>
            <a:r>
              <a:rPr lang="zh-CN" altLang="en-US" sz="1600" dirty="0" smtClean="0"/>
              <a:t>;</a:t>
            </a:r>
            <a:endParaRPr lang="en-US" altLang="zh-CN" sz="1600" dirty="0" smtClean="0"/>
          </a:p>
          <a:p>
            <a:r>
              <a:rPr lang="en-US" altLang="zh-CN" sz="1600" dirty="0" smtClean="0"/>
              <a:t>[28]</a:t>
            </a:r>
            <a:r>
              <a:rPr lang="zh-CN" altLang="en-US" sz="1600" dirty="0" smtClean="0"/>
              <a:t>        }</a:t>
            </a:r>
            <a:endParaRPr lang="en-US" altLang="zh-CN" sz="1600" dirty="0"/>
          </a:p>
          <a:p>
            <a:r>
              <a:rPr lang="en-US" altLang="zh-CN" sz="1600" dirty="0" smtClean="0"/>
              <a:t>[29]</a:t>
            </a:r>
            <a:r>
              <a:rPr lang="zh-CN" altLang="en-US" sz="1600" dirty="0" smtClean="0"/>
              <a:t>}</a:t>
            </a:r>
            <a:endParaRPr lang="zh-CN" altLang="en-US" sz="1600" dirty="0"/>
          </a:p>
        </p:txBody>
      </p:sp>
      <p:cxnSp>
        <p:nvCxnSpPr>
          <p:cNvPr id="7" name="直接连接符 6"/>
          <p:cNvCxnSpPr/>
          <p:nvPr/>
        </p:nvCxnSpPr>
        <p:spPr>
          <a:xfrm flipH="1">
            <a:off x="4767399" y="16745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887471"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06847" y="1594383"/>
            <a:ext cx="3850096" cy="369332"/>
          </a:xfrm>
          <a:prstGeom prst="rect">
            <a:avLst/>
          </a:prstGeom>
          <a:noFill/>
        </p:spPr>
        <p:txBody>
          <a:bodyPr wrap="square" rtlCol="0">
            <a:spAutoFit/>
          </a:bodyPr>
          <a:lstStyle/>
          <a:p>
            <a:r>
              <a:rPr lang="en-US" altLang="zh-CN" dirty="0">
                <a:solidFill>
                  <a:schemeClr val="accent6"/>
                </a:solidFill>
              </a:rPr>
              <a:t>@</a:t>
            </a:r>
            <a:r>
              <a:rPr lang="en-US" altLang="zh-CN" dirty="0" smtClean="0">
                <a:solidFill>
                  <a:schemeClr val="accent6"/>
                </a:solidFill>
              </a:rPr>
              <a:t>Location(start=19, end=22, </a:t>
            </a:r>
            <a:r>
              <a:rPr lang="en-US" altLang="zh-CN" dirty="0" err="1" smtClean="0">
                <a:solidFill>
                  <a:schemeClr val="accent6"/>
                </a:solidFill>
              </a:rPr>
              <a:t>var</a:t>
            </a:r>
            <a:r>
              <a:rPr lang="en-US" altLang="zh-CN" dirty="0" smtClean="0">
                <a:solidFill>
                  <a:schemeClr val="accent6"/>
                </a:solidFill>
              </a:rPr>
              <a:t>=“</a:t>
            </a:r>
            <a:r>
              <a:rPr lang="en-US" altLang="zh-CN" dirty="0" err="1" smtClean="0">
                <a:solidFill>
                  <a:schemeClr val="accent6"/>
                </a:solidFill>
              </a:rPr>
              <a:t>sb</a:t>
            </a:r>
            <a:r>
              <a:rPr lang="en-US" altLang="zh-CN" dirty="0" smtClean="0">
                <a:solidFill>
                  <a:schemeClr val="accent6"/>
                </a:solidFill>
              </a:rPr>
              <a:t>")</a:t>
            </a:r>
            <a:endParaRPr lang="zh-CN" altLang="en-US" dirty="0">
              <a:solidFill>
                <a:schemeClr val="accent6"/>
              </a:solidFill>
            </a:endParaRPr>
          </a:p>
        </p:txBody>
      </p:sp>
    </p:spTree>
    <p:extLst>
      <p:ext uri="{BB962C8B-B14F-4D97-AF65-F5344CB8AC3E}">
        <p14:creationId xmlns:p14="http://schemas.microsoft.com/office/powerpoint/2010/main" val="2897104480"/>
      </p:ext>
    </p:extLst>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42151" y="933476"/>
            <a:ext cx="1917513" cy="584775"/>
          </a:xfrm>
          <a:prstGeom prst="rect">
            <a:avLst/>
          </a:prstGeom>
        </p:spPr>
        <p:txBody>
          <a:bodyPr wrap="none">
            <a:spAutoFit/>
          </a:bodyPr>
          <a:lstStyle/>
          <a:p>
            <a:r>
              <a:rPr kumimoji="1" lang="en-US" altLang="zh-CN" sz="3200" dirty="0" smtClean="0">
                <a:latin typeface="微软雅黑" panose="020B0503020204020204" pitchFamily="34" charset="-122"/>
                <a:ea typeface="微软雅黑" panose="020B0503020204020204" pitchFamily="34" charset="-122"/>
              </a:rPr>
              <a:t>Soot</a:t>
            </a:r>
            <a:r>
              <a:rPr kumimoji="1" lang="zh-CN" altLang="en-US" sz="3200" dirty="0" smtClean="0">
                <a:latin typeface="微软雅黑" panose="020B0503020204020204" pitchFamily="34" charset="-122"/>
                <a:ea typeface="微软雅黑" panose="020B0503020204020204" pitchFamily="34" charset="-122"/>
              </a:rPr>
              <a:t>框架</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pic>
        <p:nvPicPr>
          <p:cNvPr id="13" name="图片 12" descr="C:\Users\Luo\AppData\Local\Temp\WeChat Files\786712610633934388.jpg"/>
          <p:cNvPicPr/>
          <p:nvPr/>
        </p:nvPicPr>
        <p:blipFill>
          <a:blip r:embed="rId3">
            <a:extLst>
              <a:ext uri="{28A0092B-C50C-407E-A947-70E740481C1C}">
                <a14:useLocalDpi xmlns:a14="http://schemas.microsoft.com/office/drawing/2010/main" val="0"/>
              </a:ext>
            </a:extLst>
          </a:blip>
          <a:srcRect/>
          <a:stretch>
            <a:fillRect/>
          </a:stretch>
        </p:blipFill>
        <p:spPr bwMode="auto">
          <a:xfrm>
            <a:off x="1236474" y="1658928"/>
            <a:ext cx="6958736" cy="4767943"/>
          </a:xfrm>
          <a:prstGeom prst="rect">
            <a:avLst/>
          </a:prstGeom>
          <a:noFill/>
          <a:ln>
            <a:noFill/>
          </a:ln>
        </p:spPr>
      </p:pic>
    </p:spTree>
    <p:extLst>
      <p:ext uri="{BB962C8B-B14F-4D97-AF65-F5344CB8AC3E}">
        <p14:creationId xmlns:p14="http://schemas.microsoft.com/office/powerpoint/2010/main" val="4239971409"/>
      </p:ext>
    </p:extLst>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922321" cy="584775"/>
          </a:xfrm>
          <a:prstGeom prst="rect">
            <a:avLst/>
          </a:prstGeom>
        </p:spPr>
        <p:txBody>
          <a:bodyPr wrap="none">
            <a:spAutoFit/>
          </a:bodyPr>
          <a:lstStyle/>
          <a:p>
            <a:r>
              <a:rPr kumimoji="1" lang="en-US" altLang="zh-CN" sz="3200" dirty="0" smtClean="0">
                <a:latin typeface="微软雅黑" panose="020B0503020204020204" pitchFamily="34" charset="-122"/>
                <a:ea typeface="微软雅黑" panose="020B0503020204020204" pitchFamily="34" charset="-122"/>
              </a:rPr>
              <a:t>ICFG</a:t>
            </a:r>
            <a:r>
              <a:rPr kumimoji="1" lang="zh-CN" altLang="en-US" sz="3200" dirty="0" smtClean="0">
                <a:latin typeface="微软雅黑" panose="020B0503020204020204" pitchFamily="34" charset="-122"/>
                <a:ea typeface="微软雅黑" panose="020B0503020204020204" pitchFamily="34" charset="-122"/>
              </a:rPr>
              <a:t>构建</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65906" y="1531110"/>
            <a:ext cx="4587434" cy="3139321"/>
          </a:xfrm>
          <a:prstGeom prst="rect">
            <a:avLst/>
          </a:prstGeom>
          <a:noFill/>
        </p:spPr>
        <p:txBody>
          <a:bodyPr wrap="square" rtlCol="0">
            <a:spAutoFit/>
          </a:bodyPr>
          <a:lstStyle/>
          <a:p>
            <a:r>
              <a:rPr lang="en-US" altLang="zh-CN" dirty="0" smtClean="0"/>
              <a:t>[21] public </a:t>
            </a:r>
            <a:r>
              <a:rPr lang="en-US" altLang="zh-CN" dirty="0"/>
              <a:t>static void main(String[] </a:t>
            </a:r>
            <a:r>
              <a:rPr lang="en-US" altLang="zh-CN" dirty="0" err="1"/>
              <a:t>args</a:t>
            </a:r>
            <a:r>
              <a:rPr lang="en-US" altLang="zh-CN" dirty="0"/>
              <a:t>) {</a:t>
            </a:r>
          </a:p>
          <a:p>
            <a:r>
              <a:rPr lang="en-US" altLang="zh-CN" dirty="0" smtClean="0"/>
              <a:t>[22]         </a:t>
            </a:r>
            <a:r>
              <a:rPr lang="en-US" altLang="zh-CN" dirty="0" err="1" smtClean="0"/>
              <a:t>ClassA</a:t>
            </a:r>
            <a:r>
              <a:rPr lang="en-US" altLang="zh-CN" dirty="0" smtClean="0"/>
              <a:t> </a:t>
            </a:r>
            <a:r>
              <a:rPr lang="en-US" altLang="zh-CN" dirty="0" err="1" smtClean="0"/>
              <a:t>varA</a:t>
            </a:r>
            <a:r>
              <a:rPr lang="en-US" altLang="zh-CN" dirty="0" smtClean="0"/>
              <a:t> </a:t>
            </a:r>
            <a:r>
              <a:rPr lang="en-US" altLang="zh-CN" dirty="0"/>
              <a:t>= new </a:t>
            </a:r>
            <a:r>
              <a:rPr lang="en-US" altLang="zh-CN" dirty="0" err="1" smtClean="0"/>
              <a:t>ClassA</a:t>
            </a:r>
            <a:r>
              <a:rPr lang="en-US" altLang="zh-CN" dirty="0" smtClean="0"/>
              <a:t>();</a:t>
            </a:r>
            <a:endParaRPr lang="en-US" altLang="zh-CN" dirty="0"/>
          </a:p>
          <a:p>
            <a:r>
              <a:rPr lang="en-US" altLang="zh-CN" dirty="0" smtClean="0">
                <a:solidFill>
                  <a:schemeClr val="accent1"/>
                </a:solidFill>
              </a:rPr>
              <a:t>[23]         </a:t>
            </a:r>
            <a:r>
              <a:rPr lang="en-US" altLang="zh-CN" dirty="0">
                <a:solidFill>
                  <a:schemeClr val="accent1"/>
                </a:solidFill>
              </a:rPr>
              <a:t>Object </a:t>
            </a:r>
            <a:r>
              <a:rPr lang="en-US" altLang="zh-CN" dirty="0" err="1">
                <a:solidFill>
                  <a:schemeClr val="accent1"/>
                </a:solidFill>
              </a:rPr>
              <a:t>object</a:t>
            </a:r>
            <a:r>
              <a:rPr lang="en-US" altLang="zh-CN" dirty="0">
                <a:solidFill>
                  <a:schemeClr val="accent1"/>
                </a:solidFill>
              </a:rPr>
              <a:t> = null</a:t>
            </a:r>
            <a:r>
              <a:rPr lang="en-US" altLang="zh-CN" dirty="0" smtClean="0">
                <a:solidFill>
                  <a:schemeClr val="accent1"/>
                </a:solidFill>
              </a:rPr>
              <a:t>;</a:t>
            </a:r>
            <a:endParaRPr lang="en-US" altLang="zh-CN" dirty="0">
              <a:solidFill>
                <a:schemeClr val="accent1"/>
              </a:solidFill>
            </a:endParaRPr>
          </a:p>
          <a:p>
            <a:r>
              <a:rPr lang="en-US" altLang="zh-CN" dirty="0" smtClean="0">
                <a:solidFill>
                  <a:schemeClr val="accent1"/>
                </a:solidFill>
              </a:rPr>
              <a:t>[24]         </a:t>
            </a:r>
            <a:r>
              <a:rPr lang="en-US" altLang="zh-CN" dirty="0" err="1">
                <a:solidFill>
                  <a:schemeClr val="accent1"/>
                </a:solidFill>
              </a:rPr>
              <a:t>int</a:t>
            </a:r>
            <a:r>
              <a:rPr lang="en-US" altLang="zh-CN" dirty="0">
                <a:solidFill>
                  <a:schemeClr val="accent1"/>
                </a:solidFill>
              </a:rPr>
              <a:t> </a:t>
            </a:r>
            <a:r>
              <a:rPr lang="en-US" altLang="zh-CN" dirty="0" err="1" smtClean="0">
                <a:solidFill>
                  <a:schemeClr val="accent1"/>
                </a:solidFill>
              </a:rPr>
              <a:t>varB</a:t>
            </a:r>
            <a:r>
              <a:rPr lang="en-US" altLang="zh-CN" dirty="0" smtClean="0">
                <a:solidFill>
                  <a:schemeClr val="accent1"/>
                </a:solidFill>
              </a:rPr>
              <a:t> </a:t>
            </a:r>
            <a:r>
              <a:rPr lang="en-US" altLang="zh-CN" dirty="0">
                <a:solidFill>
                  <a:schemeClr val="accent1"/>
                </a:solidFill>
              </a:rPr>
              <a:t>= </a:t>
            </a:r>
            <a:r>
              <a:rPr lang="en-US" altLang="zh-CN" dirty="0" err="1" smtClean="0">
                <a:solidFill>
                  <a:schemeClr val="accent1"/>
                </a:solidFill>
              </a:rPr>
              <a:t>varA.foo</a:t>
            </a:r>
            <a:r>
              <a:rPr lang="en-US" altLang="zh-CN" dirty="0">
                <a:solidFill>
                  <a:schemeClr val="accent1"/>
                </a:solidFill>
              </a:rPr>
              <a:t>();</a:t>
            </a:r>
          </a:p>
          <a:p>
            <a:r>
              <a:rPr lang="en-US" altLang="zh-CN" dirty="0" smtClean="0">
                <a:solidFill>
                  <a:schemeClr val="accent1"/>
                </a:solidFill>
              </a:rPr>
              <a:t>[25]         </a:t>
            </a:r>
            <a:r>
              <a:rPr lang="en-US" altLang="zh-CN" dirty="0">
                <a:solidFill>
                  <a:schemeClr val="accent1"/>
                </a:solidFill>
              </a:rPr>
              <a:t>if (</a:t>
            </a:r>
            <a:r>
              <a:rPr lang="en-US" altLang="zh-CN" dirty="0" err="1" smtClean="0">
                <a:solidFill>
                  <a:schemeClr val="accent1"/>
                </a:solidFill>
              </a:rPr>
              <a:t>varB</a:t>
            </a:r>
            <a:r>
              <a:rPr lang="en-US" altLang="zh-CN" dirty="0" smtClean="0">
                <a:solidFill>
                  <a:schemeClr val="accent1"/>
                </a:solidFill>
              </a:rPr>
              <a:t> </a:t>
            </a:r>
            <a:r>
              <a:rPr lang="en-US" altLang="zh-CN" dirty="0">
                <a:solidFill>
                  <a:schemeClr val="accent1"/>
                </a:solidFill>
              </a:rPr>
              <a:t>== 0) {</a:t>
            </a:r>
          </a:p>
          <a:p>
            <a:r>
              <a:rPr lang="en-US" altLang="zh-CN" dirty="0" smtClean="0">
                <a:solidFill>
                  <a:schemeClr val="accent1"/>
                </a:solidFill>
              </a:rPr>
              <a:t>[26]             </a:t>
            </a:r>
            <a:r>
              <a:rPr lang="en-US" altLang="zh-CN" dirty="0">
                <a:solidFill>
                  <a:schemeClr val="accent1"/>
                </a:solidFill>
              </a:rPr>
              <a:t>object = new Object();</a:t>
            </a:r>
          </a:p>
          <a:p>
            <a:r>
              <a:rPr lang="en-US" altLang="zh-CN" dirty="0" smtClean="0"/>
              <a:t>[27]         } </a:t>
            </a:r>
            <a:r>
              <a:rPr lang="en-US" altLang="zh-CN" dirty="0"/>
              <a:t>else {</a:t>
            </a:r>
          </a:p>
          <a:p>
            <a:r>
              <a:rPr lang="en-US" altLang="zh-CN" dirty="0" smtClean="0">
                <a:solidFill>
                  <a:schemeClr val="accent1"/>
                </a:solidFill>
              </a:rPr>
              <a:t>[28]             </a:t>
            </a:r>
            <a:r>
              <a:rPr lang="en-US" altLang="zh-CN" dirty="0" err="1" smtClean="0">
                <a:solidFill>
                  <a:schemeClr val="accent1"/>
                </a:solidFill>
              </a:rPr>
              <a:t>System.out.println</a:t>
            </a:r>
            <a:r>
              <a:rPr lang="en-US" altLang="zh-CN" dirty="0">
                <a:solidFill>
                  <a:schemeClr val="accent1"/>
                </a:solidFill>
              </a:rPr>
              <a:t>("do </a:t>
            </a:r>
            <a:r>
              <a:rPr lang="en-US" altLang="zh-CN" dirty="0" smtClean="0">
                <a:solidFill>
                  <a:schemeClr val="accent1"/>
                </a:solidFill>
              </a:rPr>
              <a:t>nothing</a:t>
            </a:r>
            <a:r>
              <a:rPr lang="en-US" altLang="zh-CN" dirty="0">
                <a:solidFill>
                  <a:schemeClr val="accent1"/>
                </a:solidFill>
              </a:rPr>
              <a:t>");</a:t>
            </a:r>
          </a:p>
          <a:p>
            <a:r>
              <a:rPr lang="en-US" altLang="zh-CN" dirty="0" smtClean="0"/>
              <a:t>[29]         </a:t>
            </a:r>
            <a:r>
              <a:rPr lang="en-US" altLang="zh-CN" dirty="0"/>
              <a:t>}</a:t>
            </a:r>
          </a:p>
          <a:p>
            <a:r>
              <a:rPr lang="en-US" altLang="zh-CN" dirty="0" smtClean="0">
                <a:solidFill>
                  <a:schemeClr val="accent1"/>
                </a:solidFill>
              </a:rPr>
              <a:t>[30]        </a:t>
            </a:r>
            <a:r>
              <a:rPr lang="en-US" altLang="zh-CN" dirty="0" err="1">
                <a:solidFill>
                  <a:schemeClr val="accent1"/>
                </a:solidFill>
              </a:rPr>
              <a:t>System.out.println</a:t>
            </a:r>
            <a:r>
              <a:rPr lang="en-US" altLang="zh-CN" dirty="0">
                <a:solidFill>
                  <a:schemeClr val="accent1"/>
                </a:solidFill>
              </a:rPr>
              <a:t>(</a:t>
            </a:r>
            <a:r>
              <a:rPr lang="en-US" altLang="zh-CN" dirty="0" err="1">
                <a:solidFill>
                  <a:schemeClr val="accent1"/>
                </a:solidFill>
              </a:rPr>
              <a:t>object.hashCode</a:t>
            </a:r>
            <a:r>
              <a:rPr lang="en-US" altLang="zh-CN" dirty="0">
                <a:solidFill>
                  <a:schemeClr val="accent1"/>
                </a:solidFill>
              </a:rPr>
              <a:t>());</a:t>
            </a:r>
          </a:p>
          <a:p>
            <a:r>
              <a:rPr lang="en-US" altLang="zh-CN" dirty="0" smtClean="0"/>
              <a:t>[31] }</a:t>
            </a:r>
            <a:endParaRPr lang="zh-CN" altLang="en-US" dirty="0"/>
          </a:p>
        </p:txBody>
      </p:sp>
      <p:sp>
        <p:nvSpPr>
          <p:cNvPr id="8" name="文本框 7"/>
          <p:cNvSpPr txBox="1"/>
          <p:nvPr/>
        </p:nvSpPr>
        <p:spPr>
          <a:xfrm>
            <a:off x="632771" y="5056450"/>
            <a:ext cx="2797700" cy="1200329"/>
          </a:xfrm>
          <a:prstGeom prst="rect">
            <a:avLst/>
          </a:prstGeom>
          <a:noFill/>
        </p:spPr>
        <p:txBody>
          <a:bodyPr wrap="square" rtlCol="0">
            <a:spAutoFit/>
          </a:bodyPr>
          <a:lstStyle/>
          <a:p>
            <a:r>
              <a:rPr lang="en-US" altLang="zh-CN" dirty="0" smtClean="0"/>
              <a:t>//Method foo</a:t>
            </a:r>
          </a:p>
          <a:p>
            <a:r>
              <a:rPr lang="en-US" altLang="zh-CN" dirty="0" smtClean="0">
                <a:solidFill>
                  <a:schemeClr val="accent6"/>
                </a:solidFill>
              </a:rPr>
              <a:t>[12] private </a:t>
            </a:r>
            <a:r>
              <a:rPr lang="en-US" altLang="zh-CN" dirty="0" err="1">
                <a:solidFill>
                  <a:schemeClr val="accent6"/>
                </a:solidFill>
              </a:rPr>
              <a:t>int</a:t>
            </a:r>
            <a:r>
              <a:rPr lang="en-US" altLang="zh-CN" dirty="0">
                <a:solidFill>
                  <a:schemeClr val="accent6"/>
                </a:solidFill>
              </a:rPr>
              <a:t> foo(){</a:t>
            </a:r>
          </a:p>
          <a:p>
            <a:r>
              <a:rPr lang="en-US" altLang="zh-CN" dirty="0" smtClean="0">
                <a:solidFill>
                  <a:schemeClr val="accent6"/>
                </a:solidFill>
              </a:rPr>
              <a:t>[13]        </a:t>
            </a:r>
            <a:r>
              <a:rPr lang="en-US" altLang="zh-CN" dirty="0">
                <a:solidFill>
                  <a:schemeClr val="accent6"/>
                </a:solidFill>
              </a:rPr>
              <a:t>return 1;</a:t>
            </a:r>
          </a:p>
          <a:p>
            <a:r>
              <a:rPr lang="en-US" altLang="zh-CN" dirty="0" smtClean="0"/>
              <a:t>[14] }</a:t>
            </a:r>
            <a:endParaRPr lang="zh-CN" altLang="en-US" dirty="0"/>
          </a:p>
        </p:txBody>
      </p:sp>
      <p:cxnSp>
        <p:nvCxnSpPr>
          <p:cNvPr id="18" name="直接连接符 17"/>
          <p:cNvCxnSpPr/>
          <p:nvPr/>
        </p:nvCxnSpPr>
        <p:spPr>
          <a:xfrm flipH="1">
            <a:off x="5088347" y="1668456"/>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690130" y="3745549"/>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25</a:t>
            </a:r>
          </a:p>
        </p:txBody>
      </p:sp>
      <p:sp>
        <p:nvSpPr>
          <p:cNvPr id="37" name="椭圆 36"/>
          <p:cNvSpPr/>
          <p:nvPr/>
        </p:nvSpPr>
        <p:spPr>
          <a:xfrm>
            <a:off x="5239280" y="4718114"/>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26 </a:t>
            </a:r>
            <a:endParaRPr lang="zh-CN" altLang="en-US" dirty="0">
              <a:solidFill>
                <a:schemeClr val="dk1"/>
              </a:solidFill>
            </a:endParaRPr>
          </a:p>
        </p:txBody>
      </p:sp>
      <p:cxnSp>
        <p:nvCxnSpPr>
          <p:cNvPr id="38" name="直接箭头连接符 37"/>
          <p:cNvCxnSpPr>
            <a:stCxn id="36" idx="4"/>
            <a:endCxn id="37" idx="0"/>
          </p:cNvCxnSpPr>
          <p:nvPr/>
        </p:nvCxnSpPr>
        <p:spPr>
          <a:xfrm flipH="1">
            <a:off x="5690130" y="4380549"/>
            <a:ext cx="450850" cy="337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6343817" y="4718114"/>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28</a:t>
            </a:r>
            <a:endParaRPr lang="zh-CN" altLang="en-US" dirty="0">
              <a:solidFill>
                <a:schemeClr val="dk1"/>
              </a:solidFill>
            </a:endParaRPr>
          </a:p>
        </p:txBody>
      </p:sp>
      <p:cxnSp>
        <p:nvCxnSpPr>
          <p:cNvPr id="40" name="直接箭头连接符 39"/>
          <p:cNvCxnSpPr>
            <a:stCxn id="36" idx="4"/>
          </p:cNvCxnSpPr>
          <p:nvPr/>
        </p:nvCxnSpPr>
        <p:spPr>
          <a:xfrm>
            <a:off x="6140980" y="4380549"/>
            <a:ext cx="520211" cy="337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5759491" y="5600533"/>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30 </a:t>
            </a:r>
            <a:endParaRPr lang="zh-CN" altLang="en-US" dirty="0">
              <a:solidFill>
                <a:schemeClr val="dk1"/>
              </a:solidFill>
            </a:endParaRPr>
          </a:p>
        </p:txBody>
      </p:sp>
      <p:cxnSp>
        <p:nvCxnSpPr>
          <p:cNvPr id="42" name="直接箭头连接符 41"/>
          <p:cNvCxnSpPr>
            <a:stCxn id="37" idx="4"/>
            <a:endCxn id="41" idx="0"/>
          </p:cNvCxnSpPr>
          <p:nvPr/>
        </p:nvCxnSpPr>
        <p:spPr>
          <a:xfrm>
            <a:off x="5690130" y="5353114"/>
            <a:ext cx="520211" cy="247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4"/>
            <a:endCxn id="41" idx="0"/>
          </p:cNvCxnSpPr>
          <p:nvPr/>
        </p:nvCxnSpPr>
        <p:spPr>
          <a:xfrm flipH="1">
            <a:off x="6210341" y="5353114"/>
            <a:ext cx="584326" cy="247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5690130" y="1976371"/>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23</a:t>
            </a:r>
          </a:p>
        </p:txBody>
      </p:sp>
      <p:sp>
        <p:nvSpPr>
          <p:cNvPr id="45" name="椭圆 44"/>
          <p:cNvSpPr/>
          <p:nvPr/>
        </p:nvSpPr>
        <p:spPr>
          <a:xfrm>
            <a:off x="5690130" y="2870793"/>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24</a:t>
            </a:r>
          </a:p>
        </p:txBody>
      </p:sp>
      <p:cxnSp>
        <p:nvCxnSpPr>
          <p:cNvPr id="46" name="直接箭头连接符 45"/>
          <p:cNvCxnSpPr>
            <a:stCxn id="44" idx="4"/>
            <a:endCxn id="45" idx="0"/>
          </p:cNvCxnSpPr>
          <p:nvPr/>
        </p:nvCxnSpPr>
        <p:spPr>
          <a:xfrm>
            <a:off x="6140980" y="2611371"/>
            <a:ext cx="0" cy="25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5" idx="4"/>
            <a:endCxn id="36" idx="0"/>
          </p:cNvCxnSpPr>
          <p:nvPr/>
        </p:nvCxnSpPr>
        <p:spPr>
          <a:xfrm>
            <a:off x="6140980" y="3505793"/>
            <a:ext cx="0" cy="23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7580496" y="2661667"/>
            <a:ext cx="901700" cy="635000"/>
          </a:xfrm>
          <a:prstGeom prst="ellipse">
            <a:avLst/>
          </a:prstGeom>
          <a:solidFill>
            <a:schemeClr val="accent6"/>
          </a:solid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12</a:t>
            </a:r>
          </a:p>
        </p:txBody>
      </p:sp>
      <p:sp>
        <p:nvSpPr>
          <p:cNvPr id="49" name="椭圆 48"/>
          <p:cNvSpPr/>
          <p:nvPr/>
        </p:nvSpPr>
        <p:spPr>
          <a:xfrm>
            <a:off x="7580496" y="3556089"/>
            <a:ext cx="901700" cy="635000"/>
          </a:xfrm>
          <a:prstGeom prst="ellipse">
            <a:avLst/>
          </a:prstGeom>
          <a:solidFill>
            <a:schemeClr val="accent6"/>
          </a:solid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13</a:t>
            </a:r>
          </a:p>
        </p:txBody>
      </p:sp>
      <p:cxnSp>
        <p:nvCxnSpPr>
          <p:cNvPr id="50" name="直接箭头连接符 49"/>
          <p:cNvCxnSpPr>
            <a:stCxn id="48" idx="4"/>
            <a:endCxn id="49" idx="0"/>
          </p:cNvCxnSpPr>
          <p:nvPr/>
        </p:nvCxnSpPr>
        <p:spPr>
          <a:xfrm>
            <a:off x="8031346" y="3296667"/>
            <a:ext cx="0" cy="25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780975" y="1538115"/>
            <a:ext cx="500742" cy="369332"/>
          </a:xfrm>
          <a:prstGeom prst="rect">
            <a:avLst/>
          </a:prstGeom>
          <a:noFill/>
        </p:spPr>
        <p:txBody>
          <a:bodyPr wrap="square" rtlCol="0">
            <a:spAutoFit/>
          </a:bodyPr>
          <a:lstStyle/>
          <a:p>
            <a:r>
              <a:rPr lang="en-US" altLang="zh-CN" b="1" dirty="0" smtClean="0">
                <a:solidFill>
                  <a:schemeClr val="accent6"/>
                </a:solidFill>
              </a:rPr>
              <a:t>foo</a:t>
            </a:r>
            <a:endParaRPr lang="zh-CN" altLang="en-US" b="1" dirty="0">
              <a:solidFill>
                <a:schemeClr val="accent6"/>
              </a:solidFill>
            </a:endParaRPr>
          </a:p>
        </p:txBody>
      </p:sp>
      <p:sp>
        <p:nvSpPr>
          <p:cNvPr id="61" name="文本框 60"/>
          <p:cNvSpPr txBox="1"/>
          <p:nvPr/>
        </p:nvSpPr>
        <p:spPr>
          <a:xfrm>
            <a:off x="5796103" y="1538115"/>
            <a:ext cx="689754" cy="369332"/>
          </a:xfrm>
          <a:prstGeom prst="rect">
            <a:avLst/>
          </a:prstGeom>
          <a:noFill/>
        </p:spPr>
        <p:txBody>
          <a:bodyPr wrap="square" rtlCol="0">
            <a:spAutoFit/>
          </a:bodyPr>
          <a:lstStyle/>
          <a:p>
            <a:r>
              <a:rPr lang="en-US" altLang="zh-CN" b="1" dirty="0">
                <a:solidFill>
                  <a:schemeClr val="accent1"/>
                </a:solidFill>
              </a:rPr>
              <a:t>m</a:t>
            </a:r>
            <a:r>
              <a:rPr lang="en-US" altLang="zh-CN" b="1" dirty="0" smtClean="0">
                <a:solidFill>
                  <a:schemeClr val="accent1"/>
                </a:solidFill>
              </a:rPr>
              <a:t>ain</a:t>
            </a:r>
            <a:endParaRPr lang="zh-CN" altLang="en-US" b="1" dirty="0">
              <a:solidFill>
                <a:schemeClr val="accent1"/>
              </a:solidFill>
            </a:endParaRPr>
          </a:p>
        </p:txBody>
      </p:sp>
    </p:spTree>
    <p:extLst>
      <p:ext uri="{BB962C8B-B14F-4D97-AF65-F5344CB8AC3E}">
        <p14:creationId xmlns:p14="http://schemas.microsoft.com/office/powerpoint/2010/main" val="712925379"/>
      </p:ext>
    </p:extLst>
  </p:cSld>
  <p:clrMapOvr>
    <a:masterClrMapping/>
  </p:clrMapOvr>
  <p:transition>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922321" cy="584775"/>
          </a:xfrm>
          <a:prstGeom prst="rect">
            <a:avLst/>
          </a:prstGeom>
        </p:spPr>
        <p:txBody>
          <a:bodyPr wrap="none">
            <a:spAutoFit/>
          </a:bodyPr>
          <a:lstStyle/>
          <a:p>
            <a:r>
              <a:rPr kumimoji="1" lang="en-US" altLang="zh-CN" sz="3200" dirty="0" smtClean="0">
                <a:latin typeface="微软雅黑" panose="020B0503020204020204" pitchFamily="34" charset="-122"/>
                <a:ea typeface="微软雅黑" panose="020B0503020204020204" pitchFamily="34" charset="-122"/>
              </a:rPr>
              <a:t>ICFG</a:t>
            </a:r>
            <a:r>
              <a:rPr kumimoji="1" lang="zh-CN" altLang="en-US" sz="3200" dirty="0" smtClean="0">
                <a:latin typeface="微软雅黑" panose="020B0503020204020204" pitchFamily="34" charset="-122"/>
                <a:ea typeface="微软雅黑" panose="020B0503020204020204" pitchFamily="34" charset="-122"/>
              </a:rPr>
              <a:t>构建</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65906" y="1531110"/>
            <a:ext cx="4587434" cy="3139321"/>
          </a:xfrm>
          <a:prstGeom prst="rect">
            <a:avLst/>
          </a:prstGeom>
          <a:noFill/>
        </p:spPr>
        <p:txBody>
          <a:bodyPr wrap="square" rtlCol="0">
            <a:spAutoFit/>
          </a:bodyPr>
          <a:lstStyle/>
          <a:p>
            <a:r>
              <a:rPr lang="en-US" altLang="zh-CN" dirty="0"/>
              <a:t>[21] public static void main(String[] </a:t>
            </a:r>
            <a:r>
              <a:rPr lang="en-US" altLang="zh-CN" dirty="0" err="1"/>
              <a:t>args</a:t>
            </a:r>
            <a:r>
              <a:rPr lang="en-US" altLang="zh-CN" dirty="0"/>
              <a:t>) {</a:t>
            </a:r>
          </a:p>
          <a:p>
            <a:r>
              <a:rPr lang="en-US" altLang="zh-CN" dirty="0"/>
              <a:t>[22]         </a:t>
            </a:r>
            <a:r>
              <a:rPr lang="en-US" altLang="zh-CN" dirty="0" err="1"/>
              <a:t>ClassA</a:t>
            </a:r>
            <a:r>
              <a:rPr lang="en-US" altLang="zh-CN" dirty="0"/>
              <a:t> </a:t>
            </a:r>
            <a:r>
              <a:rPr lang="en-US" altLang="zh-CN" dirty="0" err="1"/>
              <a:t>varA</a:t>
            </a:r>
            <a:r>
              <a:rPr lang="en-US" altLang="zh-CN" dirty="0"/>
              <a:t> = new </a:t>
            </a:r>
            <a:r>
              <a:rPr lang="en-US" altLang="zh-CN" dirty="0" err="1"/>
              <a:t>ClassA</a:t>
            </a:r>
            <a:r>
              <a:rPr lang="en-US" altLang="zh-CN" dirty="0"/>
              <a:t>();</a:t>
            </a:r>
          </a:p>
          <a:p>
            <a:r>
              <a:rPr lang="en-US" altLang="zh-CN" dirty="0">
                <a:solidFill>
                  <a:schemeClr val="accent1"/>
                </a:solidFill>
              </a:rPr>
              <a:t>[23]         Object </a:t>
            </a:r>
            <a:r>
              <a:rPr lang="en-US" altLang="zh-CN" dirty="0" err="1">
                <a:solidFill>
                  <a:schemeClr val="accent1"/>
                </a:solidFill>
              </a:rPr>
              <a:t>object</a:t>
            </a:r>
            <a:r>
              <a:rPr lang="en-US" altLang="zh-CN" dirty="0">
                <a:solidFill>
                  <a:schemeClr val="accent1"/>
                </a:solidFill>
              </a:rPr>
              <a:t> = null;</a:t>
            </a:r>
          </a:p>
          <a:p>
            <a:r>
              <a:rPr lang="en-US" altLang="zh-CN" dirty="0">
                <a:solidFill>
                  <a:schemeClr val="accent1"/>
                </a:solidFill>
              </a:rPr>
              <a:t>[24]         </a:t>
            </a:r>
            <a:r>
              <a:rPr lang="en-US" altLang="zh-CN" dirty="0" err="1">
                <a:solidFill>
                  <a:schemeClr val="accent1"/>
                </a:solidFill>
              </a:rPr>
              <a:t>int</a:t>
            </a:r>
            <a:r>
              <a:rPr lang="en-US" altLang="zh-CN" dirty="0">
                <a:solidFill>
                  <a:schemeClr val="accent1"/>
                </a:solidFill>
              </a:rPr>
              <a:t> </a:t>
            </a:r>
            <a:r>
              <a:rPr lang="en-US" altLang="zh-CN" dirty="0" err="1">
                <a:solidFill>
                  <a:schemeClr val="accent1"/>
                </a:solidFill>
              </a:rPr>
              <a:t>varB</a:t>
            </a:r>
            <a:r>
              <a:rPr lang="en-US" altLang="zh-CN" dirty="0">
                <a:solidFill>
                  <a:schemeClr val="accent1"/>
                </a:solidFill>
              </a:rPr>
              <a:t> = </a:t>
            </a:r>
            <a:r>
              <a:rPr lang="en-US" altLang="zh-CN" dirty="0" err="1">
                <a:solidFill>
                  <a:schemeClr val="accent1"/>
                </a:solidFill>
              </a:rPr>
              <a:t>varA.foo</a:t>
            </a:r>
            <a:r>
              <a:rPr lang="en-US" altLang="zh-CN" dirty="0">
                <a:solidFill>
                  <a:schemeClr val="accent1"/>
                </a:solidFill>
              </a:rPr>
              <a:t>();</a:t>
            </a:r>
          </a:p>
          <a:p>
            <a:r>
              <a:rPr lang="en-US" altLang="zh-CN" dirty="0">
                <a:solidFill>
                  <a:schemeClr val="accent1"/>
                </a:solidFill>
              </a:rPr>
              <a:t>[25]         if (</a:t>
            </a:r>
            <a:r>
              <a:rPr lang="en-US" altLang="zh-CN" dirty="0" err="1">
                <a:solidFill>
                  <a:schemeClr val="accent1"/>
                </a:solidFill>
              </a:rPr>
              <a:t>varB</a:t>
            </a:r>
            <a:r>
              <a:rPr lang="en-US" altLang="zh-CN" dirty="0">
                <a:solidFill>
                  <a:schemeClr val="accent1"/>
                </a:solidFill>
              </a:rPr>
              <a:t> == 0) {</a:t>
            </a:r>
          </a:p>
          <a:p>
            <a:r>
              <a:rPr lang="en-US" altLang="zh-CN" dirty="0">
                <a:solidFill>
                  <a:schemeClr val="accent1"/>
                </a:solidFill>
              </a:rPr>
              <a:t>[26]             object = new Object();</a:t>
            </a:r>
          </a:p>
          <a:p>
            <a:r>
              <a:rPr lang="en-US" altLang="zh-CN" dirty="0"/>
              <a:t>[27]         } else {</a:t>
            </a:r>
          </a:p>
          <a:p>
            <a:r>
              <a:rPr lang="en-US" altLang="zh-CN" dirty="0">
                <a:solidFill>
                  <a:schemeClr val="accent1"/>
                </a:solidFill>
              </a:rPr>
              <a:t>[28]             </a:t>
            </a:r>
            <a:r>
              <a:rPr lang="en-US" altLang="zh-CN" dirty="0" err="1">
                <a:solidFill>
                  <a:schemeClr val="accent1"/>
                </a:solidFill>
              </a:rPr>
              <a:t>System.out.println</a:t>
            </a:r>
            <a:r>
              <a:rPr lang="en-US" altLang="zh-CN" dirty="0">
                <a:solidFill>
                  <a:schemeClr val="accent1"/>
                </a:solidFill>
              </a:rPr>
              <a:t>("do nothing");</a:t>
            </a:r>
          </a:p>
          <a:p>
            <a:r>
              <a:rPr lang="en-US" altLang="zh-CN" dirty="0"/>
              <a:t>[29]         }</a:t>
            </a:r>
          </a:p>
          <a:p>
            <a:r>
              <a:rPr lang="en-US" altLang="zh-CN" dirty="0">
                <a:solidFill>
                  <a:schemeClr val="accent1"/>
                </a:solidFill>
              </a:rPr>
              <a:t>[30]        </a:t>
            </a:r>
            <a:r>
              <a:rPr lang="en-US" altLang="zh-CN" dirty="0" err="1">
                <a:solidFill>
                  <a:schemeClr val="accent1"/>
                </a:solidFill>
              </a:rPr>
              <a:t>System.out.println</a:t>
            </a:r>
            <a:r>
              <a:rPr lang="en-US" altLang="zh-CN" dirty="0">
                <a:solidFill>
                  <a:schemeClr val="accent1"/>
                </a:solidFill>
              </a:rPr>
              <a:t>(</a:t>
            </a:r>
            <a:r>
              <a:rPr lang="en-US" altLang="zh-CN" dirty="0" err="1">
                <a:solidFill>
                  <a:schemeClr val="accent1"/>
                </a:solidFill>
              </a:rPr>
              <a:t>object.hashCode</a:t>
            </a:r>
            <a:r>
              <a:rPr lang="en-US" altLang="zh-CN" dirty="0">
                <a:solidFill>
                  <a:schemeClr val="accent1"/>
                </a:solidFill>
              </a:rPr>
              <a:t>());</a:t>
            </a:r>
          </a:p>
          <a:p>
            <a:r>
              <a:rPr lang="en-US" altLang="zh-CN" dirty="0"/>
              <a:t>[31] }</a:t>
            </a:r>
            <a:endParaRPr lang="zh-CN" altLang="en-US" dirty="0"/>
          </a:p>
        </p:txBody>
      </p:sp>
      <p:sp>
        <p:nvSpPr>
          <p:cNvPr id="8" name="文本框 7"/>
          <p:cNvSpPr txBox="1"/>
          <p:nvPr/>
        </p:nvSpPr>
        <p:spPr>
          <a:xfrm>
            <a:off x="632771" y="5056450"/>
            <a:ext cx="2797700" cy="1200329"/>
          </a:xfrm>
          <a:prstGeom prst="rect">
            <a:avLst/>
          </a:prstGeom>
          <a:noFill/>
        </p:spPr>
        <p:txBody>
          <a:bodyPr wrap="square" rtlCol="0">
            <a:spAutoFit/>
          </a:bodyPr>
          <a:lstStyle/>
          <a:p>
            <a:r>
              <a:rPr lang="en-US" altLang="zh-CN" dirty="0"/>
              <a:t>//Method foo</a:t>
            </a:r>
          </a:p>
          <a:p>
            <a:r>
              <a:rPr lang="en-US" altLang="zh-CN" dirty="0">
                <a:solidFill>
                  <a:schemeClr val="accent6"/>
                </a:solidFill>
              </a:rPr>
              <a:t>[12] private </a:t>
            </a:r>
            <a:r>
              <a:rPr lang="en-US" altLang="zh-CN" dirty="0" err="1">
                <a:solidFill>
                  <a:schemeClr val="accent6"/>
                </a:solidFill>
              </a:rPr>
              <a:t>int</a:t>
            </a:r>
            <a:r>
              <a:rPr lang="en-US" altLang="zh-CN" dirty="0">
                <a:solidFill>
                  <a:schemeClr val="accent6"/>
                </a:solidFill>
              </a:rPr>
              <a:t> foo(){</a:t>
            </a:r>
          </a:p>
          <a:p>
            <a:r>
              <a:rPr lang="en-US" altLang="zh-CN" dirty="0">
                <a:solidFill>
                  <a:schemeClr val="accent6"/>
                </a:solidFill>
              </a:rPr>
              <a:t>[13]        return 1;</a:t>
            </a:r>
          </a:p>
          <a:p>
            <a:r>
              <a:rPr lang="en-US" altLang="zh-CN" dirty="0"/>
              <a:t>[14] }</a:t>
            </a:r>
            <a:endParaRPr lang="zh-CN" altLang="en-US" dirty="0"/>
          </a:p>
        </p:txBody>
      </p:sp>
      <p:cxnSp>
        <p:nvCxnSpPr>
          <p:cNvPr id="18" name="直接连接符 17"/>
          <p:cNvCxnSpPr/>
          <p:nvPr/>
        </p:nvCxnSpPr>
        <p:spPr>
          <a:xfrm flipH="1">
            <a:off x="5088347" y="1668456"/>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6335100" y="4347458"/>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25</a:t>
            </a:r>
          </a:p>
        </p:txBody>
      </p:sp>
      <p:sp>
        <p:nvSpPr>
          <p:cNvPr id="37" name="椭圆 36"/>
          <p:cNvSpPr/>
          <p:nvPr/>
        </p:nvSpPr>
        <p:spPr>
          <a:xfrm>
            <a:off x="5772179" y="5070836"/>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26 </a:t>
            </a:r>
            <a:endParaRPr lang="zh-CN" altLang="en-US" dirty="0">
              <a:solidFill>
                <a:schemeClr val="dk1"/>
              </a:solidFill>
            </a:endParaRPr>
          </a:p>
        </p:txBody>
      </p:sp>
      <p:sp>
        <p:nvSpPr>
          <p:cNvPr id="39" name="椭圆 38"/>
          <p:cNvSpPr/>
          <p:nvPr/>
        </p:nvSpPr>
        <p:spPr>
          <a:xfrm>
            <a:off x="6997829" y="5070836"/>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28</a:t>
            </a:r>
            <a:endParaRPr lang="zh-CN" altLang="en-US" dirty="0">
              <a:solidFill>
                <a:schemeClr val="dk1"/>
              </a:solidFill>
            </a:endParaRPr>
          </a:p>
        </p:txBody>
      </p:sp>
      <p:sp>
        <p:nvSpPr>
          <p:cNvPr id="41" name="椭圆 40"/>
          <p:cNvSpPr/>
          <p:nvPr/>
        </p:nvSpPr>
        <p:spPr>
          <a:xfrm>
            <a:off x="6413503" y="5859869"/>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30 </a:t>
            </a:r>
            <a:endParaRPr lang="zh-CN" altLang="en-US" dirty="0">
              <a:solidFill>
                <a:schemeClr val="dk1"/>
              </a:solidFill>
            </a:endParaRPr>
          </a:p>
        </p:txBody>
      </p:sp>
      <p:sp>
        <p:nvSpPr>
          <p:cNvPr id="44" name="椭圆 43"/>
          <p:cNvSpPr/>
          <p:nvPr/>
        </p:nvSpPr>
        <p:spPr>
          <a:xfrm>
            <a:off x="6335100" y="1175143"/>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23</a:t>
            </a:r>
          </a:p>
        </p:txBody>
      </p:sp>
      <p:sp>
        <p:nvSpPr>
          <p:cNvPr id="45" name="椭圆 44"/>
          <p:cNvSpPr/>
          <p:nvPr/>
        </p:nvSpPr>
        <p:spPr>
          <a:xfrm>
            <a:off x="6335100" y="3549742"/>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24</a:t>
            </a:r>
          </a:p>
        </p:txBody>
      </p:sp>
      <p:sp>
        <p:nvSpPr>
          <p:cNvPr id="48" name="椭圆 47"/>
          <p:cNvSpPr/>
          <p:nvPr/>
        </p:nvSpPr>
        <p:spPr>
          <a:xfrm>
            <a:off x="6335100" y="1971614"/>
            <a:ext cx="901700" cy="635000"/>
          </a:xfrm>
          <a:prstGeom prst="ellipse">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solidFill>
                  <a:schemeClr val="tx1"/>
                </a:solidFill>
              </a:rPr>
              <a:t>12</a:t>
            </a:r>
          </a:p>
        </p:txBody>
      </p:sp>
      <p:sp>
        <p:nvSpPr>
          <p:cNvPr id="49" name="椭圆 48"/>
          <p:cNvSpPr/>
          <p:nvPr/>
        </p:nvSpPr>
        <p:spPr>
          <a:xfrm>
            <a:off x="6335100" y="2760709"/>
            <a:ext cx="901700" cy="635000"/>
          </a:xfrm>
          <a:prstGeom prst="ellipse">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solidFill>
                  <a:schemeClr val="tx1"/>
                </a:solidFill>
              </a:rPr>
              <a:t>13</a:t>
            </a:r>
          </a:p>
        </p:txBody>
      </p:sp>
      <p:cxnSp>
        <p:nvCxnSpPr>
          <p:cNvPr id="4" name="直接箭头连接符 3"/>
          <p:cNvCxnSpPr>
            <a:stCxn id="44" idx="4"/>
            <a:endCxn id="48" idx="0"/>
          </p:cNvCxnSpPr>
          <p:nvPr/>
        </p:nvCxnSpPr>
        <p:spPr>
          <a:xfrm>
            <a:off x="6785950" y="1810143"/>
            <a:ext cx="0" cy="16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8" idx="4"/>
            <a:endCxn id="49" idx="0"/>
          </p:cNvCxnSpPr>
          <p:nvPr/>
        </p:nvCxnSpPr>
        <p:spPr>
          <a:xfrm>
            <a:off x="6785950" y="2606614"/>
            <a:ext cx="0" cy="15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9" idx="4"/>
            <a:endCxn id="45" idx="0"/>
          </p:cNvCxnSpPr>
          <p:nvPr/>
        </p:nvCxnSpPr>
        <p:spPr>
          <a:xfrm>
            <a:off x="6785950" y="3395709"/>
            <a:ext cx="0" cy="15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5" idx="4"/>
            <a:endCxn id="36" idx="0"/>
          </p:cNvCxnSpPr>
          <p:nvPr/>
        </p:nvCxnSpPr>
        <p:spPr>
          <a:xfrm>
            <a:off x="6785950" y="4184742"/>
            <a:ext cx="0" cy="16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6" idx="4"/>
            <a:endCxn id="37" idx="0"/>
          </p:cNvCxnSpPr>
          <p:nvPr/>
        </p:nvCxnSpPr>
        <p:spPr>
          <a:xfrm flipH="1">
            <a:off x="6223029" y="4982458"/>
            <a:ext cx="562921" cy="88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6" idx="4"/>
            <a:endCxn id="39" idx="0"/>
          </p:cNvCxnSpPr>
          <p:nvPr/>
        </p:nvCxnSpPr>
        <p:spPr>
          <a:xfrm>
            <a:off x="6785950" y="4982458"/>
            <a:ext cx="662729" cy="88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4"/>
            <a:endCxn id="41" idx="0"/>
          </p:cNvCxnSpPr>
          <p:nvPr/>
        </p:nvCxnSpPr>
        <p:spPr>
          <a:xfrm>
            <a:off x="6223029" y="5705836"/>
            <a:ext cx="641324" cy="15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39" idx="4"/>
            <a:endCxn id="41" idx="0"/>
          </p:cNvCxnSpPr>
          <p:nvPr/>
        </p:nvCxnSpPr>
        <p:spPr>
          <a:xfrm flipH="1">
            <a:off x="6864353" y="5705836"/>
            <a:ext cx="584326" cy="15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379945"/>
      </p:ext>
    </p:extLst>
  </p:cSld>
  <p:clrMapOvr>
    <a:masterClrMapping/>
  </p:clrMapOvr>
  <p:transition>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922321" cy="584775"/>
          </a:xfrm>
          <a:prstGeom prst="rect">
            <a:avLst/>
          </a:prstGeom>
        </p:spPr>
        <p:txBody>
          <a:bodyPr wrap="none">
            <a:spAutoFit/>
          </a:bodyPr>
          <a:lstStyle/>
          <a:p>
            <a:r>
              <a:rPr kumimoji="1" lang="en-US" altLang="zh-CN" sz="3200" dirty="0" smtClean="0">
                <a:latin typeface="微软雅黑" panose="020B0503020204020204" pitchFamily="34" charset="-122"/>
                <a:ea typeface="微软雅黑" panose="020B0503020204020204" pitchFamily="34" charset="-122"/>
              </a:rPr>
              <a:t>ICFG</a:t>
            </a:r>
            <a:r>
              <a:rPr kumimoji="1" lang="zh-CN" altLang="en-US" sz="3200" dirty="0" smtClean="0">
                <a:latin typeface="微软雅黑" panose="020B0503020204020204" pitchFamily="34" charset="-122"/>
                <a:ea typeface="微软雅黑" panose="020B0503020204020204" pitchFamily="34" charset="-122"/>
              </a:rPr>
              <a:t>构建</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2745" y="1522353"/>
            <a:ext cx="6237297" cy="5157006"/>
          </a:xfrm>
          <a:prstGeom prst="rect">
            <a:avLst/>
          </a:prstGeom>
        </p:spPr>
      </p:pic>
    </p:spTree>
    <p:extLst>
      <p:ext uri="{BB962C8B-B14F-4D97-AF65-F5344CB8AC3E}">
        <p14:creationId xmlns:p14="http://schemas.microsoft.com/office/powerpoint/2010/main" val="3513478140"/>
      </p:ext>
    </p:extLst>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2646878"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代码特征提取</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aphicFrame>
        <p:nvGraphicFramePr>
          <p:cNvPr id="6" name="图示 5"/>
          <p:cNvGraphicFramePr/>
          <p:nvPr>
            <p:extLst>
              <p:ext uri="{D42A27DB-BD31-4B8C-83A1-F6EECF244321}">
                <p14:modId xmlns:p14="http://schemas.microsoft.com/office/powerpoint/2010/main" val="65499307"/>
              </p:ext>
            </p:extLst>
          </p:nvPr>
        </p:nvGraphicFramePr>
        <p:xfrm>
          <a:off x="1383921" y="1451576"/>
          <a:ext cx="7147661" cy="500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5562489"/>
      </p:ext>
    </p:extLst>
  </p:cSld>
  <p:clrMapOvr>
    <a:masterClrMapping/>
  </p:clrMapOvr>
  <p:transition>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3670364" cy="584775"/>
          </a:xfrm>
          <a:prstGeom prst="rect">
            <a:avLst/>
          </a:prstGeom>
        </p:spPr>
        <p:txBody>
          <a:bodyPr wrap="none">
            <a:spAutoFit/>
          </a:bodyPr>
          <a:lstStyle/>
          <a:p>
            <a:r>
              <a:rPr kumimoji="1" lang="en-US" altLang="zh-CN" sz="3200" dirty="0" err="1" smtClean="0">
                <a:latin typeface="微软雅黑" panose="020B0503020204020204" pitchFamily="34" charset="-122"/>
                <a:ea typeface="微软雅黑" panose="020B0503020204020204" pitchFamily="34" charset="-122"/>
              </a:rPr>
              <a:t>StructureToVector</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62614" y="1800510"/>
            <a:ext cx="8024286" cy="4012915"/>
            <a:chOff x="265870" y="1449262"/>
            <a:chExt cx="11615152" cy="4907088"/>
          </a:xfrm>
        </p:grpSpPr>
        <mc:AlternateContent xmlns:mc="http://schemas.openxmlformats.org/markup-compatibility/2006" xmlns:a14="http://schemas.microsoft.com/office/drawing/2010/main">
          <mc:Choice Requires="a14">
            <p:sp>
              <p:nvSpPr>
                <p:cNvPr id="14" name="Oval 4">
                  <a:extLst>
                    <a:ext uri="{FF2B5EF4-FFF2-40B4-BE49-F238E27FC236}">
                      <a16:creationId xmlns:a16="http://schemas.microsoft.com/office/drawing/2014/main" xmlns="" id="{4242D21D-190B-41CD-8414-711FF624016F}"/>
                    </a:ext>
                  </a:extLst>
                </p:cNvPr>
                <p:cNvSpPr/>
                <p:nvPr/>
              </p:nvSpPr>
              <p:spPr>
                <a:xfrm>
                  <a:off x="4909071" y="4993673"/>
                  <a:ext cx="370703" cy="36246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4">
                  <a:extLst>
                    <a:ext uri="{FF2B5EF4-FFF2-40B4-BE49-F238E27FC236}">
                      <a16:creationId xmlns:a16="http://schemas.microsoft.com/office/drawing/2014/main" id="{4242D21D-190B-41CD-8414-711FF624016F}"/>
                    </a:ext>
                  </a:extLst>
                </p:cNvPr>
                <p:cNvSpPr>
                  <a:spLocks noRot="1" noChangeAspect="1" noMove="1" noResize="1" noEditPoints="1" noAdjustHandles="1" noChangeArrowheads="1" noChangeShapeType="1" noTextEdit="1"/>
                </p:cNvSpPr>
                <p:nvPr/>
              </p:nvSpPr>
              <p:spPr>
                <a:xfrm>
                  <a:off x="4909071" y="4993673"/>
                  <a:ext cx="370703" cy="362465"/>
                </a:xfrm>
                <a:prstGeom prst="ellipse">
                  <a:avLst/>
                </a:prstGeom>
                <a:blipFill>
                  <a:blip r:embed="rId3"/>
                  <a:stretch>
                    <a:fillRect l="-22222"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val 5">
                  <a:extLst>
                    <a:ext uri="{FF2B5EF4-FFF2-40B4-BE49-F238E27FC236}">
                      <a16:creationId xmlns:a16="http://schemas.microsoft.com/office/drawing/2014/main" xmlns="" id="{E3DD8DD6-98AB-4F65-B56C-93B4DF24C758}"/>
                    </a:ext>
                  </a:extLst>
                </p:cNvPr>
                <p:cNvSpPr/>
                <p:nvPr/>
              </p:nvSpPr>
              <p:spPr>
                <a:xfrm>
                  <a:off x="5785659" y="5556137"/>
                  <a:ext cx="370703" cy="36246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5">
                  <a:extLst>
                    <a:ext uri="{FF2B5EF4-FFF2-40B4-BE49-F238E27FC236}">
                      <a16:creationId xmlns:a16="http://schemas.microsoft.com/office/drawing/2014/main" id="{E3DD8DD6-98AB-4F65-B56C-93B4DF24C758}"/>
                    </a:ext>
                  </a:extLst>
                </p:cNvPr>
                <p:cNvSpPr>
                  <a:spLocks noRot="1" noChangeAspect="1" noMove="1" noResize="1" noEditPoints="1" noAdjustHandles="1" noChangeArrowheads="1" noChangeShapeType="1" noTextEdit="1"/>
                </p:cNvSpPr>
                <p:nvPr/>
              </p:nvSpPr>
              <p:spPr>
                <a:xfrm>
                  <a:off x="5785659" y="5556137"/>
                  <a:ext cx="370703" cy="362465"/>
                </a:xfrm>
                <a:prstGeom prst="ellipse">
                  <a:avLst/>
                </a:prstGeom>
                <a:blipFill>
                  <a:blip r:embed="rId4"/>
                  <a:stretch>
                    <a:fillRect l="-25000"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val 6">
                  <a:extLst>
                    <a:ext uri="{FF2B5EF4-FFF2-40B4-BE49-F238E27FC236}">
                      <a16:creationId xmlns:a16="http://schemas.microsoft.com/office/drawing/2014/main" xmlns="" id="{8FA05CC8-4E7A-490A-96BC-6C11C330133D}"/>
                    </a:ext>
                  </a:extLst>
                </p:cNvPr>
                <p:cNvSpPr/>
                <p:nvPr/>
              </p:nvSpPr>
              <p:spPr>
                <a:xfrm>
                  <a:off x="6852459" y="5012439"/>
                  <a:ext cx="370703" cy="36246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16" name="Oval 6">
                  <a:extLst>
                    <a:ext uri="{FF2B5EF4-FFF2-40B4-BE49-F238E27FC236}">
                      <a16:creationId xmlns:a16="http://schemas.microsoft.com/office/drawing/2014/main" id="{8FA05CC8-4E7A-490A-96BC-6C11C330133D}"/>
                    </a:ext>
                  </a:extLst>
                </p:cNvPr>
                <p:cNvSpPr>
                  <a:spLocks noRot="1" noChangeAspect="1" noMove="1" noResize="1" noEditPoints="1" noAdjustHandles="1" noChangeArrowheads="1" noChangeShapeType="1" noTextEdit="1"/>
                </p:cNvSpPr>
                <p:nvPr/>
              </p:nvSpPr>
              <p:spPr>
                <a:xfrm>
                  <a:off x="6852459" y="5012439"/>
                  <a:ext cx="370703" cy="362465"/>
                </a:xfrm>
                <a:prstGeom prst="ellipse">
                  <a:avLst/>
                </a:prstGeom>
                <a:blipFill>
                  <a:blip r:embed="rId5"/>
                  <a:stretch>
                    <a:fillRect l="-25000" b="-9804"/>
                  </a:stretch>
                </a:blipFill>
              </p:spPr>
              <p:txBody>
                <a:bodyPr/>
                <a:lstStyle/>
                <a:p>
                  <a:r>
                    <a:rPr lang="zh-CN" altLang="en-US">
                      <a:noFill/>
                    </a:rPr>
                    <a:t> </a:t>
                  </a:r>
                </a:p>
              </p:txBody>
            </p:sp>
          </mc:Fallback>
        </mc:AlternateContent>
        <p:cxnSp>
          <p:nvCxnSpPr>
            <p:cNvPr id="17" name="Straight Arrow Connector 7">
              <a:extLst>
                <a:ext uri="{FF2B5EF4-FFF2-40B4-BE49-F238E27FC236}">
                  <a16:creationId xmlns:a16="http://schemas.microsoft.com/office/drawing/2014/main" xmlns="" id="{A01EF673-2B83-4AE3-8E6A-86C66AA4976A}"/>
                </a:ext>
              </a:extLst>
            </p:cNvPr>
            <p:cNvCxnSpPr>
              <a:stCxn id="14" idx="6"/>
              <a:endCxn id="16" idx="2"/>
            </p:cNvCxnSpPr>
            <p:nvPr/>
          </p:nvCxnSpPr>
          <p:spPr>
            <a:xfrm>
              <a:off x="5279774" y="5174906"/>
              <a:ext cx="1572685" cy="187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8">
              <a:extLst>
                <a:ext uri="{FF2B5EF4-FFF2-40B4-BE49-F238E27FC236}">
                  <a16:creationId xmlns:a16="http://schemas.microsoft.com/office/drawing/2014/main" xmlns="" id="{F9E50923-60F2-4F39-8945-613BB96517C2}"/>
                </a:ext>
              </a:extLst>
            </p:cNvPr>
            <p:cNvCxnSpPr>
              <a:stCxn id="14" idx="5"/>
              <a:endCxn id="15" idx="1"/>
            </p:cNvCxnSpPr>
            <p:nvPr/>
          </p:nvCxnSpPr>
          <p:spPr>
            <a:xfrm>
              <a:off x="5225486" y="5303056"/>
              <a:ext cx="614461" cy="3061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9">
              <a:extLst>
                <a:ext uri="{FF2B5EF4-FFF2-40B4-BE49-F238E27FC236}">
                  <a16:creationId xmlns:a16="http://schemas.microsoft.com/office/drawing/2014/main" xmlns="" id="{16E6D260-4733-4BD6-A70C-B9CEC8858E8D}"/>
                </a:ext>
              </a:extLst>
            </p:cNvPr>
            <p:cNvCxnSpPr>
              <a:stCxn id="15" idx="7"/>
              <a:endCxn id="16" idx="3"/>
            </p:cNvCxnSpPr>
            <p:nvPr/>
          </p:nvCxnSpPr>
          <p:spPr>
            <a:xfrm flipV="1">
              <a:off x="6102074" y="5321822"/>
              <a:ext cx="804673" cy="2873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0">
              <a:extLst>
                <a:ext uri="{FF2B5EF4-FFF2-40B4-BE49-F238E27FC236}">
                  <a16:creationId xmlns:a16="http://schemas.microsoft.com/office/drawing/2014/main" xmlns="" id="{1C3E5D0A-C6CA-48FB-BE17-92A85603107E}"/>
                </a:ext>
              </a:extLst>
            </p:cNvPr>
            <p:cNvSpPr txBox="1"/>
            <p:nvPr/>
          </p:nvSpPr>
          <p:spPr>
            <a:xfrm>
              <a:off x="5323204" y="5987017"/>
              <a:ext cx="1295611" cy="369332"/>
            </a:xfrm>
            <a:prstGeom prst="rect">
              <a:avLst/>
            </a:prstGeom>
            <a:noFill/>
          </p:spPr>
          <p:txBody>
            <a:bodyPr wrap="none" rtlCol="0">
              <a:spAutoFit/>
            </a:bodyPr>
            <a:lstStyle/>
            <a:p>
              <a:r>
                <a:rPr lang="en-US" dirty="0"/>
                <a:t>Code Graph</a:t>
              </a:r>
            </a:p>
          </p:txBody>
        </p:sp>
        <mc:AlternateContent xmlns:mc="http://schemas.openxmlformats.org/markup-compatibility/2006" xmlns:a14="http://schemas.microsoft.com/office/drawing/2010/main">
          <mc:Choice Requires="a14">
            <p:sp>
              <p:nvSpPr>
                <p:cNvPr id="21" name="Oval 11">
                  <a:extLst>
                    <a:ext uri="{FF2B5EF4-FFF2-40B4-BE49-F238E27FC236}">
                      <a16:creationId xmlns:a16="http://schemas.microsoft.com/office/drawing/2014/main" xmlns="" id="{41505210-D975-4DCD-BC43-F72B1532565F}"/>
                    </a:ext>
                  </a:extLst>
                </p:cNvPr>
                <p:cNvSpPr/>
                <p:nvPr/>
              </p:nvSpPr>
              <p:spPr>
                <a:xfrm>
                  <a:off x="4961875" y="4281004"/>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1</m:t>
                            </m:r>
                          </m:sub>
                          <m:sup>
                            <m:r>
                              <a:rPr lang="en-US" b="0" i="0" dirty="0" smtClean="0">
                                <a:latin typeface="Cambria Math" panose="02040503050406030204" pitchFamily="18" charset="0"/>
                              </a:rPr>
                              <m:t>0</m:t>
                            </m:r>
                          </m:sup>
                        </m:sSubSup>
                      </m:oMath>
                    </m:oMathPara>
                  </a14:m>
                  <a:endParaRPr lang="en-US" dirty="0"/>
                </a:p>
              </p:txBody>
            </p:sp>
          </mc:Choice>
          <mc:Fallback xmlns="">
            <p:sp>
              <p:nvSpPr>
                <p:cNvPr id="21" name="Oval 11">
                  <a:extLst>
                    <a:ext uri="{FF2B5EF4-FFF2-40B4-BE49-F238E27FC236}">
                      <a16:creationId xmlns:a16="http://schemas.microsoft.com/office/drawing/2014/main" id="{41505210-D975-4DCD-BC43-F72B1532565F}"/>
                    </a:ext>
                  </a:extLst>
                </p:cNvPr>
                <p:cNvSpPr>
                  <a:spLocks noRot="1" noChangeAspect="1" noMove="1" noResize="1" noEditPoints="1" noAdjustHandles="1" noChangeArrowheads="1" noChangeShapeType="1" noTextEdit="1"/>
                </p:cNvSpPr>
                <p:nvPr/>
              </p:nvSpPr>
              <p:spPr>
                <a:xfrm>
                  <a:off x="4961875" y="4281004"/>
                  <a:ext cx="370703" cy="362465"/>
                </a:xfrm>
                <a:prstGeom prst="ellipse">
                  <a:avLst/>
                </a:prstGeom>
                <a:blipFill>
                  <a:blip r:embed="rId6"/>
                  <a:stretch>
                    <a:fillRect l="-34091" r="-4545"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Oval 12">
                  <a:extLst>
                    <a:ext uri="{FF2B5EF4-FFF2-40B4-BE49-F238E27FC236}">
                      <a16:creationId xmlns:a16="http://schemas.microsoft.com/office/drawing/2014/main" xmlns="" id="{7BD20602-B5A8-4743-A313-5C38D26F5A0F}"/>
                    </a:ext>
                  </a:extLst>
                </p:cNvPr>
                <p:cNvSpPr/>
                <p:nvPr/>
              </p:nvSpPr>
              <p:spPr>
                <a:xfrm>
                  <a:off x="5838463" y="4281004"/>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0</m:t>
                            </m:r>
                          </m:sup>
                        </m:sSubSup>
                      </m:oMath>
                    </m:oMathPara>
                  </a14:m>
                  <a:endParaRPr lang="en-US" dirty="0"/>
                </a:p>
              </p:txBody>
            </p:sp>
          </mc:Choice>
          <mc:Fallback xmlns="">
            <p:sp>
              <p:nvSpPr>
                <p:cNvPr id="22" name="Oval 12">
                  <a:extLst>
                    <a:ext uri="{FF2B5EF4-FFF2-40B4-BE49-F238E27FC236}">
                      <a16:creationId xmlns:a16="http://schemas.microsoft.com/office/drawing/2014/main" id="{7BD20602-B5A8-4743-A313-5C38D26F5A0F}"/>
                    </a:ext>
                  </a:extLst>
                </p:cNvPr>
                <p:cNvSpPr>
                  <a:spLocks noRot="1" noChangeAspect="1" noMove="1" noResize="1" noEditPoints="1" noAdjustHandles="1" noChangeArrowheads="1" noChangeShapeType="1" noTextEdit="1"/>
                </p:cNvSpPr>
                <p:nvPr/>
              </p:nvSpPr>
              <p:spPr>
                <a:xfrm>
                  <a:off x="5838463" y="4281004"/>
                  <a:ext cx="370703" cy="362465"/>
                </a:xfrm>
                <a:prstGeom prst="ellipse">
                  <a:avLst/>
                </a:prstGeom>
                <a:blipFill>
                  <a:blip r:embed="rId7"/>
                  <a:stretch>
                    <a:fillRect l="-34091" r="-4545"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Oval 13">
                  <a:extLst>
                    <a:ext uri="{FF2B5EF4-FFF2-40B4-BE49-F238E27FC236}">
                      <a16:creationId xmlns:a16="http://schemas.microsoft.com/office/drawing/2014/main" xmlns="" id="{20A7E3D2-A441-4CEA-B92E-16D6A6BD4BF7}"/>
                    </a:ext>
                  </a:extLst>
                </p:cNvPr>
                <p:cNvSpPr/>
                <p:nvPr/>
              </p:nvSpPr>
              <p:spPr>
                <a:xfrm>
                  <a:off x="6715051" y="4281003"/>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3</m:t>
                            </m:r>
                          </m:sub>
                          <m:sup>
                            <m:r>
                              <a:rPr lang="en-US" b="0" i="1" dirty="0" smtClean="0">
                                <a:latin typeface="Cambria Math" panose="02040503050406030204" pitchFamily="18" charset="0"/>
                              </a:rPr>
                              <m:t>0</m:t>
                            </m:r>
                          </m:sup>
                        </m:sSubSup>
                      </m:oMath>
                    </m:oMathPara>
                  </a14:m>
                  <a:endParaRPr lang="en-US" dirty="0"/>
                </a:p>
              </p:txBody>
            </p:sp>
          </mc:Choice>
          <mc:Fallback xmlns="">
            <p:sp>
              <p:nvSpPr>
                <p:cNvPr id="23" name="Oval 13">
                  <a:extLst>
                    <a:ext uri="{FF2B5EF4-FFF2-40B4-BE49-F238E27FC236}">
                      <a16:creationId xmlns:a16="http://schemas.microsoft.com/office/drawing/2014/main" id="{20A7E3D2-A441-4CEA-B92E-16D6A6BD4BF7}"/>
                    </a:ext>
                  </a:extLst>
                </p:cNvPr>
                <p:cNvSpPr>
                  <a:spLocks noRot="1" noChangeAspect="1" noMove="1" noResize="1" noEditPoints="1" noAdjustHandles="1" noChangeArrowheads="1" noChangeShapeType="1" noTextEdit="1"/>
                </p:cNvSpPr>
                <p:nvPr/>
              </p:nvSpPr>
              <p:spPr>
                <a:xfrm>
                  <a:off x="6715051" y="4281003"/>
                  <a:ext cx="370703" cy="362465"/>
                </a:xfrm>
                <a:prstGeom prst="ellipse">
                  <a:avLst/>
                </a:prstGeom>
                <a:blipFill>
                  <a:blip r:embed="rId8"/>
                  <a:stretch>
                    <a:fillRect l="-34091" r="-4545"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Oval 14">
                  <a:extLst>
                    <a:ext uri="{FF2B5EF4-FFF2-40B4-BE49-F238E27FC236}">
                      <a16:creationId xmlns:a16="http://schemas.microsoft.com/office/drawing/2014/main" xmlns="" id="{8A396DDB-D551-4851-A1B5-8E66452E6678}"/>
                    </a:ext>
                  </a:extLst>
                </p:cNvPr>
                <p:cNvSpPr/>
                <p:nvPr/>
              </p:nvSpPr>
              <p:spPr>
                <a:xfrm>
                  <a:off x="4961874" y="3568332"/>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1</m:t>
                            </m:r>
                          </m:sub>
                          <m:sup>
                            <m:r>
                              <a:rPr lang="en-US" b="0" i="0" dirty="0" smtClean="0">
                                <a:latin typeface="Cambria Math" panose="02040503050406030204" pitchFamily="18" charset="0"/>
                              </a:rPr>
                              <m:t>1</m:t>
                            </m:r>
                          </m:sup>
                        </m:sSubSup>
                      </m:oMath>
                    </m:oMathPara>
                  </a14:m>
                  <a:endParaRPr lang="en-US" dirty="0"/>
                </a:p>
              </p:txBody>
            </p:sp>
          </mc:Choice>
          <mc:Fallback xmlns="">
            <p:sp>
              <p:nvSpPr>
                <p:cNvPr id="24" name="Oval 14">
                  <a:extLst>
                    <a:ext uri="{FF2B5EF4-FFF2-40B4-BE49-F238E27FC236}">
                      <a16:creationId xmlns:a16="http://schemas.microsoft.com/office/drawing/2014/main" id="{8A396DDB-D551-4851-A1B5-8E66452E6678}"/>
                    </a:ext>
                  </a:extLst>
                </p:cNvPr>
                <p:cNvSpPr>
                  <a:spLocks noRot="1" noChangeAspect="1" noMove="1" noResize="1" noEditPoints="1" noAdjustHandles="1" noChangeArrowheads="1" noChangeShapeType="1" noTextEdit="1"/>
                </p:cNvSpPr>
                <p:nvPr/>
              </p:nvSpPr>
              <p:spPr>
                <a:xfrm>
                  <a:off x="4961874" y="3568332"/>
                  <a:ext cx="370703" cy="362465"/>
                </a:xfrm>
                <a:prstGeom prst="ellipse">
                  <a:avLst/>
                </a:prstGeom>
                <a:blipFill>
                  <a:blip r:embed="rId9"/>
                  <a:stretch>
                    <a:fillRect l="-31818" r="-4545"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Oval 15">
                  <a:extLst>
                    <a:ext uri="{FF2B5EF4-FFF2-40B4-BE49-F238E27FC236}">
                      <a16:creationId xmlns:a16="http://schemas.microsoft.com/office/drawing/2014/main" xmlns="" id="{A3D3AF09-A72C-41C6-8273-3271DA124CD0}"/>
                    </a:ext>
                  </a:extLst>
                </p:cNvPr>
                <p:cNvSpPr/>
                <p:nvPr/>
              </p:nvSpPr>
              <p:spPr>
                <a:xfrm>
                  <a:off x="5838462" y="3568331"/>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1</m:t>
                            </m:r>
                          </m:sup>
                        </m:sSubSup>
                      </m:oMath>
                    </m:oMathPara>
                  </a14:m>
                  <a:endParaRPr lang="en-US" dirty="0"/>
                </a:p>
              </p:txBody>
            </p:sp>
          </mc:Choice>
          <mc:Fallback xmlns="">
            <p:sp>
              <p:nvSpPr>
                <p:cNvPr id="25" name="Oval 15">
                  <a:extLst>
                    <a:ext uri="{FF2B5EF4-FFF2-40B4-BE49-F238E27FC236}">
                      <a16:creationId xmlns:a16="http://schemas.microsoft.com/office/drawing/2014/main" id="{A3D3AF09-A72C-41C6-8273-3271DA124CD0}"/>
                    </a:ext>
                  </a:extLst>
                </p:cNvPr>
                <p:cNvSpPr>
                  <a:spLocks noRot="1" noChangeAspect="1" noMove="1" noResize="1" noEditPoints="1" noAdjustHandles="1" noChangeArrowheads="1" noChangeShapeType="1" noTextEdit="1"/>
                </p:cNvSpPr>
                <p:nvPr/>
              </p:nvSpPr>
              <p:spPr>
                <a:xfrm>
                  <a:off x="5838462" y="3568331"/>
                  <a:ext cx="370703" cy="362465"/>
                </a:xfrm>
                <a:prstGeom prst="ellipse">
                  <a:avLst/>
                </a:prstGeom>
                <a:blipFill>
                  <a:blip r:embed="rId10"/>
                  <a:stretch>
                    <a:fillRect l="-34091" r="-2273"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Oval 16">
                  <a:extLst>
                    <a:ext uri="{FF2B5EF4-FFF2-40B4-BE49-F238E27FC236}">
                      <a16:creationId xmlns:a16="http://schemas.microsoft.com/office/drawing/2014/main" xmlns="" id="{E7614E0A-EE78-4E48-B5FD-11B8CB16A346}"/>
                    </a:ext>
                  </a:extLst>
                </p:cNvPr>
                <p:cNvSpPr/>
                <p:nvPr/>
              </p:nvSpPr>
              <p:spPr>
                <a:xfrm>
                  <a:off x="6715050" y="3568330"/>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3</m:t>
                            </m:r>
                          </m:sub>
                          <m:sup>
                            <m:r>
                              <a:rPr lang="en-US" b="0" i="1" dirty="0" smtClean="0">
                                <a:latin typeface="Cambria Math" panose="02040503050406030204" pitchFamily="18" charset="0"/>
                              </a:rPr>
                              <m:t>1</m:t>
                            </m:r>
                          </m:sup>
                        </m:sSubSup>
                      </m:oMath>
                    </m:oMathPara>
                  </a14:m>
                  <a:endParaRPr lang="en-US" dirty="0"/>
                </a:p>
              </p:txBody>
            </p:sp>
          </mc:Choice>
          <mc:Fallback xmlns="">
            <p:sp>
              <p:nvSpPr>
                <p:cNvPr id="26" name="Oval 16">
                  <a:extLst>
                    <a:ext uri="{FF2B5EF4-FFF2-40B4-BE49-F238E27FC236}">
                      <a16:creationId xmlns:a16="http://schemas.microsoft.com/office/drawing/2014/main" id="{E7614E0A-EE78-4E48-B5FD-11B8CB16A346}"/>
                    </a:ext>
                  </a:extLst>
                </p:cNvPr>
                <p:cNvSpPr>
                  <a:spLocks noRot="1" noChangeAspect="1" noMove="1" noResize="1" noEditPoints="1" noAdjustHandles="1" noChangeArrowheads="1" noChangeShapeType="1" noTextEdit="1"/>
                </p:cNvSpPr>
                <p:nvPr/>
              </p:nvSpPr>
              <p:spPr>
                <a:xfrm>
                  <a:off x="6715050" y="3568330"/>
                  <a:ext cx="370703" cy="362465"/>
                </a:xfrm>
                <a:prstGeom prst="ellipse">
                  <a:avLst/>
                </a:prstGeom>
                <a:blipFill>
                  <a:blip r:embed="rId11"/>
                  <a:stretch>
                    <a:fillRect l="-34091" r="-2273" b="-18000"/>
                  </a:stretch>
                </a:blipFill>
              </p:spPr>
              <p:txBody>
                <a:bodyPr/>
                <a:lstStyle/>
                <a:p>
                  <a:r>
                    <a:rPr lang="zh-CN" altLang="en-US">
                      <a:noFill/>
                    </a:rPr>
                    <a:t> </a:t>
                  </a:r>
                </a:p>
              </p:txBody>
            </p:sp>
          </mc:Fallback>
        </mc:AlternateContent>
        <p:cxnSp>
          <p:nvCxnSpPr>
            <p:cNvPr id="27" name="Straight Arrow Connector 17">
              <a:extLst>
                <a:ext uri="{FF2B5EF4-FFF2-40B4-BE49-F238E27FC236}">
                  <a16:creationId xmlns:a16="http://schemas.microsoft.com/office/drawing/2014/main" xmlns="" id="{7AEFC863-26C0-4DE9-9C2F-10E99DFAD04B}"/>
                </a:ext>
              </a:extLst>
            </p:cNvPr>
            <p:cNvCxnSpPr>
              <a:stCxn id="21" idx="7"/>
              <a:endCxn id="26" idx="3"/>
            </p:cNvCxnSpPr>
            <p:nvPr/>
          </p:nvCxnSpPr>
          <p:spPr>
            <a:xfrm flipV="1">
              <a:off x="5278290" y="3877713"/>
              <a:ext cx="1491048" cy="456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18">
              <a:extLst>
                <a:ext uri="{FF2B5EF4-FFF2-40B4-BE49-F238E27FC236}">
                  <a16:creationId xmlns:a16="http://schemas.microsoft.com/office/drawing/2014/main" xmlns="" id="{46F390E8-7B2F-44AA-98D9-6F7907BCAE65}"/>
                </a:ext>
              </a:extLst>
            </p:cNvPr>
            <p:cNvCxnSpPr>
              <a:cxnSpLocks/>
              <a:stCxn id="22" idx="7"/>
              <a:endCxn id="26" idx="3"/>
            </p:cNvCxnSpPr>
            <p:nvPr/>
          </p:nvCxnSpPr>
          <p:spPr>
            <a:xfrm flipV="1">
              <a:off x="6154878" y="3877713"/>
              <a:ext cx="614460" cy="456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19">
              <a:extLst>
                <a:ext uri="{FF2B5EF4-FFF2-40B4-BE49-F238E27FC236}">
                  <a16:creationId xmlns:a16="http://schemas.microsoft.com/office/drawing/2014/main" xmlns="" id="{25D203BE-8C9C-4D8E-BDFD-D98461C8C6A3}"/>
                </a:ext>
              </a:extLst>
            </p:cNvPr>
            <p:cNvCxnSpPr>
              <a:cxnSpLocks/>
              <a:stCxn id="21" idx="0"/>
              <a:endCxn id="25" idx="3"/>
            </p:cNvCxnSpPr>
            <p:nvPr/>
          </p:nvCxnSpPr>
          <p:spPr>
            <a:xfrm flipV="1">
              <a:off x="5147227" y="3877714"/>
              <a:ext cx="745523" cy="403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Curved 20">
              <a:extLst>
                <a:ext uri="{FF2B5EF4-FFF2-40B4-BE49-F238E27FC236}">
                  <a16:creationId xmlns:a16="http://schemas.microsoft.com/office/drawing/2014/main" xmlns="" id="{7443556A-7BFA-4066-999A-1B14DCE56457}"/>
                </a:ext>
              </a:extLst>
            </p:cNvPr>
            <p:cNvCxnSpPr>
              <a:cxnSpLocks/>
              <a:stCxn id="16" idx="7"/>
              <a:endCxn id="26" idx="6"/>
            </p:cNvCxnSpPr>
            <p:nvPr/>
          </p:nvCxnSpPr>
          <p:spPr>
            <a:xfrm rot="16200000" flipV="1">
              <a:off x="6469335" y="4365981"/>
              <a:ext cx="1315958" cy="8312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Curved 21">
              <a:extLst>
                <a:ext uri="{FF2B5EF4-FFF2-40B4-BE49-F238E27FC236}">
                  <a16:creationId xmlns:a16="http://schemas.microsoft.com/office/drawing/2014/main" xmlns="" id="{BDE59EBB-691A-4028-B946-3737EB5E9EF4}"/>
                </a:ext>
              </a:extLst>
            </p:cNvPr>
            <p:cNvCxnSpPr>
              <a:cxnSpLocks/>
              <a:stCxn id="15" idx="7"/>
              <a:endCxn id="25" idx="6"/>
            </p:cNvCxnSpPr>
            <p:nvPr/>
          </p:nvCxnSpPr>
          <p:spPr>
            <a:xfrm rot="5400000" flipH="1" flipV="1">
              <a:off x="5225792" y="4625847"/>
              <a:ext cx="1859655" cy="107091"/>
            </a:xfrm>
            <a:prstGeom prst="curvedConnector4">
              <a:avLst>
                <a:gd name="adj1" fmla="val 43700"/>
                <a:gd name="adj2" fmla="val 313463"/>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Curved 22">
              <a:extLst>
                <a:ext uri="{FF2B5EF4-FFF2-40B4-BE49-F238E27FC236}">
                  <a16:creationId xmlns:a16="http://schemas.microsoft.com/office/drawing/2014/main" xmlns="" id="{DD29A367-0CF6-4A0D-810E-1C07EC1743E2}"/>
                </a:ext>
              </a:extLst>
            </p:cNvPr>
            <p:cNvCxnSpPr>
              <a:cxnSpLocks/>
              <a:stCxn id="14" idx="1"/>
              <a:endCxn id="24" idx="2"/>
            </p:cNvCxnSpPr>
            <p:nvPr/>
          </p:nvCxnSpPr>
          <p:spPr>
            <a:xfrm rot="16200000" flipV="1">
              <a:off x="4314022" y="4397417"/>
              <a:ext cx="1297190" cy="1485"/>
            </a:xfrm>
            <a:prstGeom prst="curvedConnector4">
              <a:avLst>
                <a:gd name="adj1" fmla="val 40968"/>
                <a:gd name="adj2" fmla="val 19049697"/>
              </a:avLst>
            </a:prstGeom>
            <a:ln>
              <a:tailEnd type="triangle"/>
            </a:ln>
          </p:spPr>
          <p:style>
            <a:lnRef idx="1">
              <a:schemeClr val="dk1"/>
            </a:lnRef>
            <a:fillRef idx="0">
              <a:schemeClr val="dk1"/>
            </a:fillRef>
            <a:effectRef idx="0">
              <a:schemeClr val="dk1"/>
            </a:effectRef>
            <a:fontRef idx="minor">
              <a:schemeClr val="tx1"/>
            </a:fontRef>
          </p:style>
        </p:cxnSp>
        <p:sp>
          <p:nvSpPr>
            <p:cNvPr id="33" name="TextBox 23">
              <a:extLst>
                <a:ext uri="{FF2B5EF4-FFF2-40B4-BE49-F238E27FC236}">
                  <a16:creationId xmlns:a16="http://schemas.microsoft.com/office/drawing/2014/main" xmlns="" id="{63E57383-B6A5-4171-B965-8BA316ACF132}"/>
                </a:ext>
              </a:extLst>
            </p:cNvPr>
            <p:cNvSpPr txBox="1"/>
            <p:nvPr/>
          </p:nvSpPr>
          <p:spPr>
            <a:xfrm>
              <a:off x="5853454" y="3112398"/>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4" name="Oval 24">
                  <a:extLst>
                    <a:ext uri="{FF2B5EF4-FFF2-40B4-BE49-F238E27FC236}">
                      <a16:creationId xmlns:a16="http://schemas.microsoft.com/office/drawing/2014/main" xmlns="" id="{4A40FEC4-B5C0-479D-958E-46A381A73238}"/>
                    </a:ext>
                  </a:extLst>
                </p:cNvPr>
                <p:cNvSpPr/>
                <p:nvPr/>
              </p:nvSpPr>
              <p:spPr>
                <a:xfrm>
                  <a:off x="4961874" y="2762456"/>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𝑇</m:t>
                            </m:r>
                          </m:sup>
                        </m:sSubSup>
                      </m:oMath>
                    </m:oMathPara>
                  </a14:m>
                  <a:endParaRPr lang="en-US" dirty="0"/>
                </a:p>
              </p:txBody>
            </p:sp>
          </mc:Choice>
          <mc:Fallback xmlns="">
            <p:sp>
              <p:nvSpPr>
                <p:cNvPr id="34" name="Oval 24">
                  <a:extLst>
                    <a:ext uri="{FF2B5EF4-FFF2-40B4-BE49-F238E27FC236}">
                      <a16:creationId xmlns:a16="http://schemas.microsoft.com/office/drawing/2014/main" id="{4A40FEC4-B5C0-479D-958E-46A381A73238}"/>
                    </a:ext>
                  </a:extLst>
                </p:cNvPr>
                <p:cNvSpPr>
                  <a:spLocks noRot="1" noChangeAspect="1" noMove="1" noResize="1" noEditPoints="1" noAdjustHandles="1" noChangeArrowheads="1" noChangeShapeType="1" noTextEdit="1"/>
                </p:cNvSpPr>
                <p:nvPr/>
              </p:nvSpPr>
              <p:spPr>
                <a:xfrm>
                  <a:off x="4961874" y="2762456"/>
                  <a:ext cx="370703" cy="362465"/>
                </a:xfrm>
                <a:prstGeom prst="ellipse">
                  <a:avLst/>
                </a:prstGeom>
                <a:blipFill>
                  <a:blip r:embed="rId12"/>
                  <a:stretch>
                    <a:fillRect l="-36364" r="-4545"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25">
                  <a:extLst>
                    <a:ext uri="{FF2B5EF4-FFF2-40B4-BE49-F238E27FC236}">
                      <a16:creationId xmlns:a16="http://schemas.microsoft.com/office/drawing/2014/main" xmlns="" id="{55BFF0C9-4E7C-4668-B577-4C27BA6A2B61}"/>
                    </a:ext>
                  </a:extLst>
                </p:cNvPr>
                <p:cNvSpPr/>
                <p:nvPr/>
              </p:nvSpPr>
              <p:spPr>
                <a:xfrm>
                  <a:off x="5838462" y="2762455"/>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𝑇</m:t>
                            </m:r>
                          </m:sup>
                        </m:sSubSup>
                      </m:oMath>
                    </m:oMathPara>
                  </a14:m>
                  <a:endParaRPr lang="en-US" dirty="0"/>
                </a:p>
              </p:txBody>
            </p:sp>
          </mc:Choice>
          <mc:Fallback xmlns="">
            <p:sp>
              <p:nvSpPr>
                <p:cNvPr id="35" name="Oval 25">
                  <a:extLst>
                    <a:ext uri="{FF2B5EF4-FFF2-40B4-BE49-F238E27FC236}">
                      <a16:creationId xmlns:a16="http://schemas.microsoft.com/office/drawing/2014/main" id="{55BFF0C9-4E7C-4668-B577-4C27BA6A2B61}"/>
                    </a:ext>
                  </a:extLst>
                </p:cNvPr>
                <p:cNvSpPr>
                  <a:spLocks noRot="1" noChangeAspect="1" noMove="1" noResize="1" noEditPoints="1" noAdjustHandles="1" noChangeArrowheads="1" noChangeShapeType="1" noTextEdit="1"/>
                </p:cNvSpPr>
                <p:nvPr/>
              </p:nvSpPr>
              <p:spPr>
                <a:xfrm>
                  <a:off x="5838462" y="2762455"/>
                  <a:ext cx="370703" cy="362465"/>
                </a:xfrm>
                <a:prstGeom prst="ellipse">
                  <a:avLst/>
                </a:prstGeom>
                <a:blipFill>
                  <a:blip r:embed="rId13"/>
                  <a:stretch>
                    <a:fillRect l="-36364" r="-4545"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26">
                  <a:extLst>
                    <a:ext uri="{FF2B5EF4-FFF2-40B4-BE49-F238E27FC236}">
                      <a16:creationId xmlns:a16="http://schemas.microsoft.com/office/drawing/2014/main" xmlns="" id="{767604E5-CE76-4248-93BC-AD94F91CAD60}"/>
                    </a:ext>
                  </a:extLst>
                </p:cNvPr>
                <p:cNvSpPr/>
                <p:nvPr/>
              </p:nvSpPr>
              <p:spPr>
                <a:xfrm>
                  <a:off x="6715050" y="2762454"/>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3</m:t>
                            </m:r>
                          </m:sub>
                          <m:sup>
                            <m:r>
                              <a:rPr lang="en-US" b="0" i="1" dirty="0" smtClean="0">
                                <a:latin typeface="Cambria Math" panose="02040503050406030204" pitchFamily="18" charset="0"/>
                              </a:rPr>
                              <m:t>𝑇</m:t>
                            </m:r>
                          </m:sup>
                        </m:sSubSup>
                      </m:oMath>
                    </m:oMathPara>
                  </a14:m>
                  <a:endParaRPr lang="en-US" dirty="0"/>
                </a:p>
              </p:txBody>
            </p:sp>
          </mc:Choice>
          <mc:Fallback xmlns="">
            <p:sp>
              <p:nvSpPr>
                <p:cNvPr id="36" name="Oval 26">
                  <a:extLst>
                    <a:ext uri="{FF2B5EF4-FFF2-40B4-BE49-F238E27FC236}">
                      <a16:creationId xmlns:a16="http://schemas.microsoft.com/office/drawing/2014/main" id="{767604E5-CE76-4248-93BC-AD94F91CAD60}"/>
                    </a:ext>
                  </a:extLst>
                </p:cNvPr>
                <p:cNvSpPr>
                  <a:spLocks noRot="1" noChangeAspect="1" noMove="1" noResize="1" noEditPoints="1" noAdjustHandles="1" noChangeArrowheads="1" noChangeShapeType="1" noTextEdit="1"/>
                </p:cNvSpPr>
                <p:nvPr/>
              </p:nvSpPr>
              <p:spPr>
                <a:xfrm>
                  <a:off x="6715050" y="2762454"/>
                  <a:ext cx="370703" cy="362465"/>
                </a:xfrm>
                <a:prstGeom prst="ellipse">
                  <a:avLst/>
                </a:prstGeom>
                <a:blipFill>
                  <a:blip r:embed="rId14"/>
                  <a:stretch>
                    <a:fillRect l="-36364" r="-4545" b="-16000"/>
                  </a:stretch>
                </a:blipFill>
              </p:spPr>
              <p:txBody>
                <a:bodyPr/>
                <a:lstStyle/>
                <a:p>
                  <a:r>
                    <a:rPr lang="zh-CN" altLang="en-US">
                      <a:noFill/>
                    </a:rPr>
                    <a:t> </a:t>
                  </a:r>
                </a:p>
              </p:txBody>
            </p:sp>
          </mc:Fallback>
        </mc:AlternateContent>
        <p:sp>
          <p:nvSpPr>
            <p:cNvPr id="37" name="Oval 27">
              <a:extLst>
                <a:ext uri="{FF2B5EF4-FFF2-40B4-BE49-F238E27FC236}">
                  <a16:creationId xmlns:a16="http://schemas.microsoft.com/office/drawing/2014/main" xmlns="" id="{138CA087-17FF-450B-B27A-B209AE627B65}"/>
                </a:ext>
              </a:extLst>
            </p:cNvPr>
            <p:cNvSpPr/>
            <p:nvPr/>
          </p:nvSpPr>
          <p:spPr>
            <a:xfrm>
              <a:off x="5258437" y="2034612"/>
              <a:ext cx="527222" cy="477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t>
              </a:r>
            </a:p>
          </p:txBody>
        </p:sp>
        <p:cxnSp>
          <p:nvCxnSpPr>
            <p:cNvPr id="38" name="Straight Arrow Connector 28">
              <a:extLst>
                <a:ext uri="{FF2B5EF4-FFF2-40B4-BE49-F238E27FC236}">
                  <a16:creationId xmlns:a16="http://schemas.microsoft.com/office/drawing/2014/main" xmlns="" id="{C14FE014-FFCE-4C38-842E-F3E62C60562A}"/>
                </a:ext>
              </a:extLst>
            </p:cNvPr>
            <p:cNvCxnSpPr>
              <a:stCxn id="34" idx="0"/>
              <a:endCxn id="37" idx="3"/>
            </p:cNvCxnSpPr>
            <p:nvPr/>
          </p:nvCxnSpPr>
          <p:spPr>
            <a:xfrm flipV="1">
              <a:off x="5147226" y="2442436"/>
              <a:ext cx="188421" cy="320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29">
              <a:extLst>
                <a:ext uri="{FF2B5EF4-FFF2-40B4-BE49-F238E27FC236}">
                  <a16:creationId xmlns:a16="http://schemas.microsoft.com/office/drawing/2014/main" xmlns="" id="{03125F99-DF24-4F09-82F5-A96D568CA73A}"/>
                </a:ext>
              </a:extLst>
            </p:cNvPr>
            <p:cNvCxnSpPr>
              <a:stCxn id="35" idx="0"/>
              <a:endCxn id="37" idx="4"/>
            </p:cNvCxnSpPr>
            <p:nvPr/>
          </p:nvCxnSpPr>
          <p:spPr>
            <a:xfrm flipH="1" flipV="1">
              <a:off x="5522048" y="2512407"/>
              <a:ext cx="501766" cy="250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0">
              <a:extLst>
                <a:ext uri="{FF2B5EF4-FFF2-40B4-BE49-F238E27FC236}">
                  <a16:creationId xmlns:a16="http://schemas.microsoft.com/office/drawing/2014/main" xmlns="" id="{AF8F8E1A-94F1-409E-A39A-207B41A0A101}"/>
                </a:ext>
              </a:extLst>
            </p:cNvPr>
            <p:cNvCxnSpPr>
              <a:stCxn id="36" idx="1"/>
              <a:endCxn id="37" idx="5"/>
            </p:cNvCxnSpPr>
            <p:nvPr/>
          </p:nvCxnSpPr>
          <p:spPr>
            <a:xfrm flipH="1" flipV="1">
              <a:off x="5708449" y="2442436"/>
              <a:ext cx="1060889" cy="373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TextBox 31">
                  <a:extLst>
                    <a:ext uri="{FF2B5EF4-FFF2-40B4-BE49-F238E27FC236}">
                      <a16:creationId xmlns:a16="http://schemas.microsoft.com/office/drawing/2014/main" xmlns="" id="{667167F2-BAFA-4610-A984-030FCA6D7EA1}"/>
                    </a:ext>
                  </a:extLst>
                </p:cNvPr>
                <p:cNvSpPr txBox="1"/>
                <p:nvPr/>
              </p:nvSpPr>
              <p:spPr>
                <a:xfrm rot="5400000">
                  <a:off x="7331939" y="3236403"/>
                  <a:ext cx="1270412" cy="369332"/>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𝑇</m:t>
                      </m:r>
                    </m:oMath>
                  </a14:m>
                  <a:r>
                    <a:rPr lang="en-US" dirty="0"/>
                    <a:t> iterations</a:t>
                  </a:r>
                </a:p>
              </p:txBody>
            </p:sp>
          </mc:Choice>
          <mc:Fallback xmlns="">
            <p:sp>
              <p:nvSpPr>
                <p:cNvPr id="41" name="TextBox 31">
                  <a:extLst>
                    <a:ext uri="{FF2B5EF4-FFF2-40B4-BE49-F238E27FC236}">
                      <a16:creationId xmlns:a16="http://schemas.microsoft.com/office/drawing/2014/main" id="{667167F2-BAFA-4610-A984-030FCA6D7EA1}"/>
                    </a:ext>
                  </a:extLst>
                </p:cNvPr>
                <p:cNvSpPr txBox="1">
                  <a:spLocks noRot="1" noChangeAspect="1" noMove="1" noResize="1" noEditPoints="1" noAdjustHandles="1" noChangeArrowheads="1" noChangeShapeType="1" noTextEdit="1"/>
                </p:cNvSpPr>
                <p:nvPr/>
              </p:nvSpPr>
              <p:spPr>
                <a:xfrm rot="5400000">
                  <a:off x="7331939" y="3236403"/>
                  <a:ext cx="1270412" cy="369332"/>
                </a:xfrm>
                <a:prstGeom prst="rect">
                  <a:avLst/>
                </a:prstGeom>
                <a:blipFill>
                  <a:blip r:embed="rId15"/>
                  <a:stretch>
                    <a:fillRect l="-80952" r="-11905" b="-27647"/>
                  </a:stretch>
                </a:blipFill>
              </p:spPr>
              <p:txBody>
                <a:bodyPr/>
                <a:lstStyle/>
                <a:p>
                  <a:r>
                    <a:rPr lang="zh-CN" altLang="en-US">
                      <a:noFill/>
                    </a:rPr>
                    <a:t> </a:t>
                  </a:r>
                </a:p>
              </p:txBody>
            </p:sp>
          </mc:Fallback>
        </mc:AlternateContent>
        <p:sp>
          <p:nvSpPr>
            <p:cNvPr id="42" name="Right Brace 32">
              <a:extLst>
                <a:ext uri="{FF2B5EF4-FFF2-40B4-BE49-F238E27FC236}">
                  <a16:creationId xmlns:a16="http://schemas.microsoft.com/office/drawing/2014/main" xmlns="" id="{5D3BCBB9-74F0-4239-B4E7-1CF171E56FE0}"/>
                </a:ext>
              </a:extLst>
            </p:cNvPr>
            <p:cNvSpPr/>
            <p:nvPr/>
          </p:nvSpPr>
          <p:spPr>
            <a:xfrm>
              <a:off x="7416296" y="2762454"/>
              <a:ext cx="206288" cy="18810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Rounded Corners 33">
              <a:extLst>
                <a:ext uri="{FF2B5EF4-FFF2-40B4-BE49-F238E27FC236}">
                  <a16:creationId xmlns:a16="http://schemas.microsoft.com/office/drawing/2014/main" xmlns="" id="{FC6085B0-83B2-42C1-9E81-B479863F486A}"/>
                </a:ext>
              </a:extLst>
            </p:cNvPr>
            <p:cNvSpPr/>
            <p:nvPr/>
          </p:nvSpPr>
          <p:spPr>
            <a:xfrm>
              <a:off x="4628984" y="4926166"/>
              <a:ext cx="2787312" cy="143018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34">
                  <a:extLst>
                    <a:ext uri="{FF2B5EF4-FFF2-40B4-BE49-F238E27FC236}">
                      <a16:creationId xmlns:a16="http://schemas.microsoft.com/office/drawing/2014/main" xmlns="" id="{7B673898-7268-49C9-B1B3-0E5C4F69F926}"/>
                    </a:ext>
                  </a:extLst>
                </p:cNvPr>
                <p:cNvSpPr txBox="1"/>
                <p:nvPr/>
              </p:nvSpPr>
              <p:spPr>
                <a:xfrm>
                  <a:off x="7659697" y="2074032"/>
                  <a:ext cx="3704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dirty="0"/>
                </a:p>
              </p:txBody>
            </p:sp>
          </mc:Choice>
          <mc:Fallback xmlns="">
            <p:sp>
              <p:nvSpPr>
                <p:cNvPr id="44" name="TextBox 34">
                  <a:extLst>
                    <a:ext uri="{FF2B5EF4-FFF2-40B4-BE49-F238E27FC236}">
                      <a16:creationId xmlns:a16="http://schemas.microsoft.com/office/drawing/2014/main" id="{7B673898-7268-49C9-B1B3-0E5C4F69F926}"/>
                    </a:ext>
                  </a:extLst>
                </p:cNvPr>
                <p:cNvSpPr txBox="1">
                  <a:spLocks noRot="1" noChangeAspect="1" noMove="1" noResize="1" noEditPoints="1" noAdjustHandles="1" noChangeArrowheads="1" noChangeShapeType="1" noTextEdit="1"/>
                </p:cNvSpPr>
                <p:nvPr/>
              </p:nvSpPr>
              <p:spPr>
                <a:xfrm>
                  <a:off x="7659697" y="2074032"/>
                  <a:ext cx="370422" cy="369332"/>
                </a:xfrm>
                <a:prstGeom prst="rect">
                  <a:avLst/>
                </a:prstGeom>
                <a:blipFill>
                  <a:blip r:embed="rId16"/>
                  <a:stretch>
                    <a:fillRect r="-19048" b="-26000"/>
                  </a:stretch>
                </a:blipFill>
              </p:spPr>
              <p:txBody>
                <a:bodyPr/>
                <a:lstStyle/>
                <a:p>
                  <a:r>
                    <a:rPr lang="zh-CN" altLang="en-US">
                      <a:noFill/>
                    </a:rPr>
                    <a:t> </a:t>
                  </a:r>
                </a:p>
              </p:txBody>
            </p:sp>
          </mc:Fallback>
        </mc:AlternateContent>
        <p:cxnSp>
          <p:nvCxnSpPr>
            <p:cNvPr id="45" name="Straight Arrow Connector 35">
              <a:extLst>
                <a:ext uri="{FF2B5EF4-FFF2-40B4-BE49-F238E27FC236}">
                  <a16:creationId xmlns:a16="http://schemas.microsoft.com/office/drawing/2014/main" xmlns="" id="{B4414220-41DD-4107-8041-EE377C480943}"/>
                </a:ext>
              </a:extLst>
            </p:cNvPr>
            <p:cNvCxnSpPr>
              <a:cxnSpLocks/>
              <a:stCxn id="37" idx="6"/>
              <a:endCxn id="46" idx="1"/>
            </p:cNvCxnSpPr>
            <p:nvPr/>
          </p:nvCxnSpPr>
          <p:spPr>
            <a:xfrm>
              <a:off x="5785658" y="2273510"/>
              <a:ext cx="385511" cy="1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Rectangle: Rounded Corners 36">
                  <a:extLst>
                    <a:ext uri="{FF2B5EF4-FFF2-40B4-BE49-F238E27FC236}">
                      <a16:creationId xmlns:a16="http://schemas.microsoft.com/office/drawing/2014/main" xmlns="" id="{487A0F74-E869-4D70-90D6-0EF9050B8FFB}"/>
                    </a:ext>
                  </a:extLst>
                </p:cNvPr>
                <p:cNvSpPr/>
                <p:nvPr/>
              </p:nvSpPr>
              <p:spPr>
                <a:xfrm>
                  <a:off x="6171170" y="2039063"/>
                  <a:ext cx="1151781" cy="489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xmlns="">
            <p:sp>
              <p:nvSpPr>
                <p:cNvPr id="46" name="Rectangle: Rounded Corners 36">
                  <a:extLst>
                    <a:ext uri="{FF2B5EF4-FFF2-40B4-BE49-F238E27FC236}">
                      <a16:creationId xmlns:a16="http://schemas.microsoft.com/office/drawing/2014/main" id="{487A0F74-E869-4D70-90D6-0EF9050B8FFB}"/>
                    </a:ext>
                  </a:extLst>
                </p:cNvPr>
                <p:cNvSpPr>
                  <a:spLocks noRot="1" noChangeAspect="1" noMove="1" noResize="1" noEditPoints="1" noAdjustHandles="1" noChangeArrowheads="1" noChangeShapeType="1" noTextEdit="1"/>
                </p:cNvSpPr>
                <p:nvPr/>
              </p:nvSpPr>
              <p:spPr>
                <a:xfrm>
                  <a:off x="6171170" y="2039063"/>
                  <a:ext cx="1151781" cy="489076"/>
                </a:xfrm>
                <a:prstGeom prst="roundRect">
                  <a:avLst/>
                </a:prstGeom>
                <a:blipFill>
                  <a:blip r:embed="rId17"/>
                  <a:stretch>
                    <a:fillRect/>
                  </a:stretch>
                </a:blipFill>
              </p:spPr>
              <p:txBody>
                <a:bodyPr/>
                <a:lstStyle/>
                <a:p>
                  <a:r>
                    <a:rPr lang="zh-CN" altLang="en-US">
                      <a:noFill/>
                    </a:rPr>
                    <a:t> </a:t>
                  </a:r>
                </a:p>
              </p:txBody>
            </p:sp>
          </mc:Fallback>
        </mc:AlternateContent>
        <p:cxnSp>
          <p:nvCxnSpPr>
            <p:cNvPr id="47" name="Straight Arrow Connector 37">
              <a:extLst>
                <a:ext uri="{FF2B5EF4-FFF2-40B4-BE49-F238E27FC236}">
                  <a16:creationId xmlns:a16="http://schemas.microsoft.com/office/drawing/2014/main" xmlns="" id="{D69DD799-2BE4-462E-BE83-3DF217B7B7FA}"/>
                </a:ext>
              </a:extLst>
            </p:cNvPr>
            <p:cNvCxnSpPr>
              <a:cxnSpLocks/>
            </p:cNvCxnSpPr>
            <p:nvPr/>
          </p:nvCxnSpPr>
          <p:spPr>
            <a:xfrm flipV="1">
              <a:off x="7393079" y="2295725"/>
              <a:ext cx="327980" cy="10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38">
              <a:extLst>
                <a:ext uri="{FF2B5EF4-FFF2-40B4-BE49-F238E27FC236}">
                  <a16:creationId xmlns:a16="http://schemas.microsoft.com/office/drawing/2014/main" xmlns="" id="{1AC8E9CC-9118-4A13-A81B-2A36777A4A41}"/>
                </a:ext>
              </a:extLst>
            </p:cNvPr>
            <p:cNvSpPr txBox="1"/>
            <p:nvPr/>
          </p:nvSpPr>
          <p:spPr>
            <a:xfrm>
              <a:off x="544253" y="5303056"/>
              <a:ext cx="3762370" cy="790349"/>
            </a:xfrm>
            <a:prstGeom prst="rect">
              <a:avLst/>
            </a:prstGeom>
            <a:noFill/>
          </p:spPr>
          <p:txBody>
            <a:bodyPr wrap="square" rtlCol="0">
              <a:spAutoFit/>
            </a:bodyPr>
            <a:lstStyle/>
            <a:p>
              <a:r>
                <a:rPr lang="en-US" dirty="0">
                  <a:latin typeface="Palatino Linotype" panose="02040502050505030304" pitchFamily="18" charset="0"/>
                </a:rPr>
                <a:t>1. </a:t>
              </a:r>
              <a:r>
                <a:rPr lang="zh-CN" altLang="en-US" dirty="0" smtClean="0">
                  <a:latin typeface="Palatino Linotype" panose="02040502050505030304" pitchFamily="18" charset="0"/>
                </a:rPr>
                <a:t>每个节点都包含特征向量</a:t>
              </a:r>
              <a:endParaRPr lang="en-US" dirty="0">
                <a:latin typeface="Palatino Linotype" panose="02040502050505030304" pitchFamily="18" charset="0"/>
              </a:endParaRPr>
            </a:p>
          </p:txBody>
        </p:sp>
        <p:cxnSp>
          <p:nvCxnSpPr>
            <p:cNvPr id="49" name="Straight Arrow Connector 40">
              <a:extLst>
                <a:ext uri="{FF2B5EF4-FFF2-40B4-BE49-F238E27FC236}">
                  <a16:creationId xmlns:a16="http://schemas.microsoft.com/office/drawing/2014/main" xmlns="" id="{4D890DD5-8E3D-4439-A95E-5C208D10D44A}"/>
                </a:ext>
              </a:extLst>
            </p:cNvPr>
            <p:cNvCxnSpPr>
              <a:cxnSpLocks/>
              <a:stCxn id="48" idx="3"/>
              <a:endCxn id="14" idx="2"/>
            </p:cNvCxnSpPr>
            <p:nvPr/>
          </p:nvCxnSpPr>
          <p:spPr>
            <a:xfrm flipV="1">
              <a:off x="4306623" y="5174905"/>
              <a:ext cx="602448" cy="523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1">
              <a:extLst>
                <a:ext uri="{FF2B5EF4-FFF2-40B4-BE49-F238E27FC236}">
                  <a16:creationId xmlns:a16="http://schemas.microsoft.com/office/drawing/2014/main" xmlns="" id="{8B0B00B9-D1F0-470E-902D-32144D1373A2}"/>
                </a:ext>
              </a:extLst>
            </p:cNvPr>
            <p:cNvSpPr txBox="1"/>
            <p:nvPr/>
          </p:nvSpPr>
          <p:spPr>
            <a:xfrm>
              <a:off x="369599" y="3594610"/>
              <a:ext cx="3831853" cy="1129070"/>
            </a:xfrm>
            <a:prstGeom prst="rect">
              <a:avLst/>
            </a:prstGeom>
            <a:noFill/>
          </p:spPr>
          <p:txBody>
            <a:bodyPr wrap="square" rtlCol="0">
              <a:spAutoFit/>
            </a:bodyPr>
            <a:lstStyle/>
            <a:p>
              <a:r>
                <a:rPr lang="en-US" dirty="0" smtClean="0">
                  <a:latin typeface="Palatino Linotype" panose="02040502050505030304" pitchFamily="18" charset="0"/>
                </a:rPr>
                <a:t>2</a:t>
              </a:r>
              <a:r>
                <a:rPr lang="zh-CN" altLang="en-US" dirty="0" smtClean="0">
                  <a:latin typeface="Palatino Linotype" panose="02040502050505030304" pitchFamily="18" charset="0"/>
                </a:rPr>
                <a:t>，通过迭代，向量会对周围有联系的节点施加影响</a:t>
              </a:r>
              <a:endParaRPr lang="en-US" dirty="0">
                <a:latin typeface="Palatino Linotype" panose="02040502050505030304" pitchFamily="18" charset="0"/>
              </a:endParaRPr>
            </a:p>
          </p:txBody>
        </p:sp>
        <p:cxnSp>
          <p:nvCxnSpPr>
            <p:cNvPr id="51" name="Straight Arrow Connector 44">
              <a:extLst>
                <a:ext uri="{FF2B5EF4-FFF2-40B4-BE49-F238E27FC236}">
                  <a16:creationId xmlns:a16="http://schemas.microsoft.com/office/drawing/2014/main" xmlns="" id="{D97CF5EF-A4BE-48A6-9957-01C8DEC0690D}"/>
                </a:ext>
              </a:extLst>
            </p:cNvPr>
            <p:cNvCxnSpPr>
              <a:cxnSpLocks/>
              <a:stCxn id="50" idx="3"/>
            </p:cNvCxnSpPr>
            <p:nvPr/>
          </p:nvCxnSpPr>
          <p:spPr>
            <a:xfrm>
              <a:off x="4201452" y="4159145"/>
              <a:ext cx="427531" cy="11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47">
              <a:extLst>
                <a:ext uri="{FF2B5EF4-FFF2-40B4-BE49-F238E27FC236}">
                  <a16:creationId xmlns:a16="http://schemas.microsoft.com/office/drawing/2014/main" xmlns="" id="{70D14CCF-11C9-4523-ABCC-6E8E418504B2}"/>
                </a:ext>
              </a:extLst>
            </p:cNvPr>
            <p:cNvSpPr txBox="1"/>
            <p:nvPr/>
          </p:nvSpPr>
          <p:spPr>
            <a:xfrm>
              <a:off x="265870" y="1796038"/>
              <a:ext cx="3831853" cy="1129070"/>
            </a:xfrm>
            <a:prstGeom prst="rect">
              <a:avLst/>
            </a:prstGeom>
            <a:noFill/>
          </p:spPr>
          <p:txBody>
            <a:bodyPr wrap="square" rtlCol="0">
              <a:spAutoFit/>
            </a:bodyPr>
            <a:lstStyle/>
            <a:p>
              <a:r>
                <a:rPr lang="en-US" dirty="0">
                  <a:latin typeface="Palatino Linotype" panose="02040502050505030304" pitchFamily="18" charset="0"/>
                </a:rPr>
                <a:t>3. </a:t>
              </a:r>
              <a:r>
                <a:rPr lang="zh-CN" altLang="en-US" dirty="0" smtClean="0">
                  <a:latin typeface="Palatino Linotype" panose="02040502050505030304" pitchFamily="18" charset="0"/>
                </a:rPr>
                <a:t>最后一次迭代后，将所有节点的向量聚合在一起</a:t>
              </a:r>
              <a:endParaRPr lang="en-US" dirty="0">
                <a:latin typeface="Palatino Linotype" panose="02040502050505030304" pitchFamily="18" charset="0"/>
              </a:endParaRPr>
            </a:p>
          </p:txBody>
        </p:sp>
        <p:cxnSp>
          <p:nvCxnSpPr>
            <p:cNvPr id="62" name="Straight Arrow Connector 48">
              <a:extLst>
                <a:ext uri="{FF2B5EF4-FFF2-40B4-BE49-F238E27FC236}">
                  <a16:creationId xmlns:a16="http://schemas.microsoft.com/office/drawing/2014/main" xmlns="" id="{3836D0C0-9639-4717-A46B-48B917F8D313}"/>
                </a:ext>
              </a:extLst>
            </p:cNvPr>
            <p:cNvCxnSpPr>
              <a:cxnSpLocks/>
              <a:stCxn id="61" idx="3"/>
              <a:endCxn id="37" idx="2"/>
            </p:cNvCxnSpPr>
            <p:nvPr/>
          </p:nvCxnSpPr>
          <p:spPr>
            <a:xfrm flipV="1">
              <a:off x="4097723" y="2273510"/>
              <a:ext cx="1160714" cy="87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51">
              <a:extLst>
                <a:ext uri="{FF2B5EF4-FFF2-40B4-BE49-F238E27FC236}">
                  <a16:creationId xmlns:a16="http://schemas.microsoft.com/office/drawing/2014/main" xmlns="" id="{451FFE53-0276-4F82-A1E1-8BC249D34BEC}"/>
                </a:ext>
              </a:extLst>
            </p:cNvPr>
            <p:cNvSpPr txBox="1"/>
            <p:nvPr/>
          </p:nvSpPr>
          <p:spPr>
            <a:xfrm>
              <a:off x="8519582" y="1449262"/>
              <a:ext cx="3361440" cy="790349"/>
            </a:xfrm>
            <a:prstGeom prst="rect">
              <a:avLst/>
            </a:prstGeom>
            <a:noFill/>
          </p:spPr>
          <p:txBody>
            <a:bodyPr wrap="square" rtlCol="0">
              <a:spAutoFit/>
            </a:bodyPr>
            <a:lstStyle/>
            <a:p>
              <a:r>
                <a:rPr lang="en-US" dirty="0">
                  <a:latin typeface="Palatino Linotype" panose="02040502050505030304" pitchFamily="18" charset="0"/>
                </a:rPr>
                <a:t>4. </a:t>
              </a:r>
              <a:r>
                <a:rPr lang="zh-CN" altLang="en-US" dirty="0" smtClean="0">
                  <a:latin typeface="Palatino Linotype" panose="02040502050505030304" pitchFamily="18" charset="0"/>
                </a:rPr>
                <a:t>最后利用仿射变换计算整个图的向量</a:t>
              </a:r>
              <a:endParaRPr lang="en-US" dirty="0">
                <a:latin typeface="Palatino Linotype" panose="02040502050505030304" pitchFamily="18" charset="0"/>
              </a:endParaRPr>
            </a:p>
          </p:txBody>
        </p:sp>
        <p:cxnSp>
          <p:nvCxnSpPr>
            <p:cNvPr id="64" name="Straight Arrow Connector 54">
              <a:extLst>
                <a:ext uri="{FF2B5EF4-FFF2-40B4-BE49-F238E27FC236}">
                  <a16:creationId xmlns:a16="http://schemas.microsoft.com/office/drawing/2014/main" xmlns="" id="{6341DF48-1D24-46FB-85B0-21DC6747EA1B}"/>
                </a:ext>
              </a:extLst>
            </p:cNvPr>
            <p:cNvCxnSpPr>
              <a:cxnSpLocks/>
              <a:stCxn id="63" idx="1"/>
              <a:endCxn id="46" idx="3"/>
            </p:cNvCxnSpPr>
            <p:nvPr/>
          </p:nvCxnSpPr>
          <p:spPr>
            <a:xfrm flipH="1">
              <a:off x="7322951" y="1844437"/>
              <a:ext cx="1196631" cy="439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562614" y="5976906"/>
            <a:ext cx="8199881" cy="461665"/>
          </a:xfrm>
          <a:prstGeom prst="rect">
            <a:avLst/>
          </a:prstGeom>
          <a:noFill/>
        </p:spPr>
        <p:txBody>
          <a:bodyPr wrap="square" rtlCol="0">
            <a:spAutoFit/>
          </a:bodyPr>
          <a:lstStyle/>
          <a:p>
            <a:r>
              <a:rPr lang="en-US" altLang="zh-CN" sz="1200" dirty="0"/>
              <a:t>Xu X, Liu C, Feng Q, et al. Neural Network-based Graph Embedding for Cross-Platform Binary Code Similarity Detection[C]//Proceedings of the 2017 ACM SIGSAC Conference on Computer and Communications Security. ACM, 2017: 363-376.</a:t>
            </a:r>
            <a:endParaRPr lang="zh-CN" altLang="en-US" sz="1200" dirty="0"/>
          </a:p>
        </p:txBody>
      </p:sp>
    </p:spTree>
    <p:extLst>
      <p:ext uri="{BB962C8B-B14F-4D97-AF65-F5344CB8AC3E}">
        <p14:creationId xmlns:p14="http://schemas.microsoft.com/office/powerpoint/2010/main" val="76428598"/>
      </p:ext>
    </p:extLst>
  </p:cSld>
  <p:clrMapOvr>
    <a:masterClrMapping/>
  </p:clrMapOvr>
  <p:transition>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分类模型</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79273" y="1611052"/>
            <a:ext cx="8087876" cy="4334485"/>
          </a:xfrm>
          <a:prstGeom prst="rect">
            <a:avLst/>
          </a:prstGeom>
        </p:spPr>
      </p:pic>
    </p:spTree>
    <p:extLst>
      <p:ext uri="{BB962C8B-B14F-4D97-AF65-F5344CB8AC3E}">
        <p14:creationId xmlns:p14="http://schemas.microsoft.com/office/powerpoint/2010/main" val="4163032468"/>
      </p:ext>
    </p:extLst>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评判标准</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253507" y="3407306"/>
            <a:ext cx="823566" cy="89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模型</a:t>
            </a:r>
            <a:endParaRPr lang="zh-CN" altLang="en-US" dirty="0"/>
          </a:p>
        </p:txBody>
      </p:sp>
      <p:sp>
        <p:nvSpPr>
          <p:cNvPr id="5" name="矩形 4"/>
          <p:cNvSpPr/>
          <p:nvPr/>
        </p:nvSpPr>
        <p:spPr>
          <a:xfrm>
            <a:off x="2749248" y="2706873"/>
            <a:ext cx="1036879" cy="532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工具</a:t>
            </a:r>
            <a:r>
              <a:rPr lang="en-US" altLang="zh-CN" dirty="0"/>
              <a:t>A</a:t>
            </a:r>
            <a:endParaRPr lang="zh-CN" altLang="en-US" dirty="0"/>
          </a:p>
        </p:txBody>
      </p:sp>
      <p:sp>
        <p:nvSpPr>
          <p:cNvPr id="15" name="矩形 14"/>
          <p:cNvSpPr/>
          <p:nvPr/>
        </p:nvSpPr>
        <p:spPr>
          <a:xfrm>
            <a:off x="2749248" y="3585948"/>
            <a:ext cx="1036879" cy="532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工具</a:t>
            </a:r>
            <a:r>
              <a:rPr lang="en-US" altLang="zh-CN" dirty="0" smtClean="0"/>
              <a:t>B</a:t>
            </a:r>
            <a:endParaRPr lang="zh-CN" altLang="en-US" dirty="0"/>
          </a:p>
        </p:txBody>
      </p:sp>
      <p:sp>
        <p:nvSpPr>
          <p:cNvPr id="16" name="矩形 15"/>
          <p:cNvSpPr/>
          <p:nvPr/>
        </p:nvSpPr>
        <p:spPr>
          <a:xfrm>
            <a:off x="2749248" y="4541692"/>
            <a:ext cx="1036879" cy="532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工具</a:t>
            </a:r>
            <a:r>
              <a:rPr lang="en-US" altLang="zh-CN" dirty="0" smtClean="0"/>
              <a:t>C</a:t>
            </a:r>
            <a:endParaRPr lang="zh-CN" altLang="en-US" dirty="0"/>
          </a:p>
        </p:txBody>
      </p:sp>
      <p:sp>
        <p:nvSpPr>
          <p:cNvPr id="6" name="文本框 5"/>
          <p:cNvSpPr txBox="1"/>
          <p:nvPr/>
        </p:nvSpPr>
        <p:spPr>
          <a:xfrm>
            <a:off x="4081489" y="1913580"/>
            <a:ext cx="1156625" cy="369332"/>
          </a:xfrm>
          <a:prstGeom prst="rect">
            <a:avLst/>
          </a:prstGeom>
          <a:noFill/>
        </p:spPr>
        <p:txBody>
          <a:bodyPr wrap="square" rtlCol="0">
            <a:spAutoFit/>
          </a:bodyPr>
          <a:lstStyle/>
          <a:p>
            <a:r>
              <a:rPr lang="zh-CN" altLang="en-US" dirty="0" smtClean="0"/>
              <a:t>置信度</a:t>
            </a:r>
            <a:endParaRPr lang="zh-CN" altLang="en-US" dirty="0"/>
          </a:p>
        </p:txBody>
      </p:sp>
      <p:sp>
        <p:nvSpPr>
          <p:cNvPr id="7" name="文本框 6"/>
          <p:cNvSpPr txBox="1"/>
          <p:nvPr/>
        </p:nvSpPr>
        <p:spPr>
          <a:xfrm>
            <a:off x="5238113" y="1913580"/>
            <a:ext cx="1180848" cy="369332"/>
          </a:xfrm>
          <a:prstGeom prst="rect">
            <a:avLst/>
          </a:prstGeom>
          <a:noFill/>
        </p:spPr>
        <p:txBody>
          <a:bodyPr wrap="square" rtlCol="0">
            <a:spAutoFit/>
          </a:bodyPr>
          <a:lstStyle/>
          <a:p>
            <a:r>
              <a:rPr lang="zh-CN" altLang="en-US" dirty="0" smtClean="0"/>
              <a:t>检测结果</a:t>
            </a:r>
            <a:endParaRPr lang="zh-CN" altLang="en-US" dirty="0"/>
          </a:p>
        </p:txBody>
      </p:sp>
      <p:sp>
        <p:nvSpPr>
          <p:cNvPr id="8" name="文本框 7"/>
          <p:cNvSpPr txBox="1"/>
          <p:nvPr/>
        </p:nvSpPr>
        <p:spPr>
          <a:xfrm>
            <a:off x="4251048" y="2779535"/>
            <a:ext cx="429950" cy="369332"/>
          </a:xfrm>
          <a:prstGeom prst="rect">
            <a:avLst/>
          </a:prstGeom>
          <a:noFill/>
        </p:spPr>
        <p:txBody>
          <a:bodyPr wrap="square" rtlCol="0">
            <a:spAutoFit/>
          </a:bodyPr>
          <a:lstStyle/>
          <a:p>
            <a:r>
              <a:rPr lang="en-US" altLang="zh-CN" dirty="0" smtClean="0"/>
              <a:t>0</a:t>
            </a:r>
            <a:endParaRPr lang="zh-CN" altLang="en-US" dirty="0"/>
          </a:p>
        </p:txBody>
      </p:sp>
      <p:sp>
        <p:nvSpPr>
          <p:cNvPr id="21" name="文本框 20"/>
          <p:cNvSpPr txBox="1"/>
          <p:nvPr/>
        </p:nvSpPr>
        <p:spPr>
          <a:xfrm>
            <a:off x="4251048" y="3667728"/>
            <a:ext cx="429950" cy="369332"/>
          </a:xfrm>
          <a:prstGeom prst="rect">
            <a:avLst/>
          </a:prstGeom>
          <a:noFill/>
        </p:spPr>
        <p:txBody>
          <a:bodyPr wrap="square" rtlCol="0">
            <a:spAutoFit/>
          </a:bodyPr>
          <a:lstStyle/>
          <a:p>
            <a:r>
              <a:rPr lang="en-US" altLang="zh-CN" dirty="0" smtClean="0"/>
              <a:t>1</a:t>
            </a:r>
            <a:endParaRPr lang="zh-CN" altLang="en-US" dirty="0"/>
          </a:p>
        </p:txBody>
      </p:sp>
      <p:sp>
        <p:nvSpPr>
          <p:cNvPr id="22" name="文本框 21"/>
          <p:cNvSpPr txBox="1"/>
          <p:nvPr/>
        </p:nvSpPr>
        <p:spPr>
          <a:xfrm>
            <a:off x="4251048" y="4623473"/>
            <a:ext cx="429950" cy="369332"/>
          </a:xfrm>
          <a:prstGeom prst="rect">
            <a:avLst/>
          </a:prstGeom>
          <a:noFill/>
        </p:spPr>
        <p:txBody>
          <a:bodyPr wrap="square" rtlCol="0">
            <a:spAutoFit/>
          </a:bodyPr>
          <a:lstStyle/>
          <a:p>
            <a:r>
              <a:rPr lang="en-US" altLang="zh-CN" dirty="0" smtClean="0"/>
              <a:t>1</a:t>
            </a:r>
            <a:endParaRPr lang="zh-CN" altLang="en-US" dirty="0"/>
          </a:p>
        </p:txBody>
      </p:sp>
      <p:sp>
        <p:nvSpPr>
          <p:cNvPr id="23" name="文本框 22"/>
          <p:cNvSpPr txBox="1"/>
          <p:nvPr/>
        </p:nvSpPr>
        <p:spPr>
          <a:xfrm>
            <a:off x="5613562" y="2779535"/>
            <a:ext cx="429950" cy="369332"/>
          </a:xfrm>
          <a:prstGeom prst="rect">
            <a:avLst/>
          </a:prstGeom>
          <a:noFill/>
        </p:spPr>
        <p:txBody>
          <a:bodyPr wrap="square" rtlCol="0">
            <a:spAutoFit/>
          </a:bodyPr>
          <a:lstStyle/>
          <a:p>
            <a:r>
              <a:rPr lang="en-US" altLang="zh-CN" dirty="0"/>
              <a:t>1</a:t>
            </a:r>
            <a:endParaRPr lang="zh-CN" altLang="en-US" dirty="0"/>
          </a:p>
        </p:txBody>
      </p:sp>
      <p:sp>
        <p:nvSpPr>
          <p:cNvPr id="24" name="文本框 23"/>
          <p:cNvSpPr txBox="1"/>
          <p:nvPr/>
        </p:nvSpPr>
        <p:spPr>
          <a:xfrm>
            <a:off x="5613562" y="3667728"/>
            <a:ext cx="429950" cy="369332"/>
          </a:xfrm>
          <a:prstGeom prst="rect">
            <a:avLst/>
          </a:prstGeom>
          <a:noFill/>
        </p:spPr>
        <p:txBody>
          <a:bodyPr wrap="square" rtlCol="0">
            <a:spAutoFit/>
          </a:bodyPr>
          <a:lstStyle/>
          <a:p>
            <a:r>
              <a:rPr lang="en-US" altLang="zh-CN" dirty="0"/>
              <a:t>1</a:t>
            </a:r>
            <a:endParaRPr lang="zh-CN" altLang="en-US" dirty="0"/>
          </a:p>
        </p:txBody>
      </p:sp>
      <p:sp>
        <p:nvSpPr>
          <p:cNvPr id="25" name="文本框 24"/>
          <p:cNvSpPr txBox="1"/>
          <p:nvPr/>
        </p:nvSpPr>
        <p:spPr>
          <a:xfrm>
            <a:off x="5613562" y="4623473"/>
            <a:ext cx="429950" cy="369332"/>
          </a:xfrm>
          <a:prstGeom prst="rect">
            <a:avLst/>
          </a:prstGeom>
          <a:noFill/>
        </p:spPr>
        <p:txBody>
          <a:bodyPr wrap="square" rtlCol="0">
            <a:spAutoFit/>
          </a:bodyPr>
          <a:lstStyle/>
          <a:p>
            <a:r>
              <a:rPr lang="en-US" altLang="zh-CN" dirty="0" smtClean="0"/>
              <a:t>0</a:t>
            </a:r>
            <a:endParaRPr lang="zh-CN" altLang="en-US" dirty="0"/>
          </a:p>
        </p:txBody>
      </p:sp>
      <p:cxnSp>
        <p:nvCxnSpPr>
          <p:cNvPr id="10" name="直接箭头连接符 9"/>
          <p:cNvCxnSpPr>
            <a:stCxn id="4" idx="3"/>
            <a:endCxn id="5" idx="1"/>
          </p:cNvCxnSpPr>
          <p:nvPr/>
        </p:nvCxnSpPr>
        <p:spPr>
          <a:xfrm flipV="1">
            <a:off x="2077073" y="2973321"/>
            <a:ext cx="672175" cy="879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 idx="3"/>
            <a:endCxn id="15" idx="1"/>
          </p:cNvCxnSpPr>
          <p:nvPr/>
        </p:nvCxnSpPr>
        <p:spPr>
          <a:xfrm>
            <a:off x="2077073" y="3852395"/>
            <a:ext cx="672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 idx="3"/>
            <a:endCxn id="16" idx="1"/>
          </p:cNvCxnSpPr>
          <p:nvPr/>
        </p:nvCxnSpPr>
        <p:spPr>
          <a:xfrm>
            <a:off x="2077073" y="3852395"/>
            <a:ext cx="672175" cy="955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燕尾形箭头 17"/>
          <p:cNvSpPr/>
          <p:nvPr/>
        </p:nvSpPr>
        <p:spPr>
          <a:xfrm>
            <a:off x="3847192" y="2879419"/>
            <a:ext cx="349355" cy="1846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燕尾形箭头 32"/>
          <p:cNvSpPr/>
          <p:nvPr/>
        </p:nvSpPr>
        <p:spPr>
          <a:xfrm>
            <a:off x="3854252" y="3770606"/>
            <a:ext cx="349355" cy="1846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燕尾形箭头 33"/>
          <p:cNvSpPr/>
          <p:nvPr/>
        </p:nvSpPr>
        <p:spPr>
          <a:xfrm>
            <a:off x="3860310" y="4709236"/>
            <a:ext cx="349355" cy="1846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680998" y="4623473"/>
            <a:ext cx="611618" cy="369332"/>
          </a:xfrm>
          <a:prstGeom prst="rect">
            <a:avLst/>
          </a:prstGeom>
          <a:noFill/>
        </p:spPr>
        <p:txBody>
          <a:bodyPr wrap="square" rtlCol="0">
            <a:spAutoFit/>
          </a:bodyPr>
          <a:lstStyle/>
          <a:p>
            <a:r>
              <a:rPr lang="en-US" altLang="zh-CN" dirty="0" smtClean="0">
                <a:solidFill>
                  <a:srgbClr val="C00000"/>
                </a:solidFill>
              </a:rPr>
              <a:t>1/2</a:t>
            </a:r>
            <a:endParaRPr lang="zh-CN" altLang="en-US" dirty="0">
              <a:solidFill>
                <a:srgbClr val="C00000"/>
              </a:solidFill>
            </a:endParaRPr>
          </a:p>
        </p:txBody>
      </p:sp>
      <p:sp>
        <p:nvSpPr>
          <p:cNvPr id="38" name="文本框 37"/>
          <p:cNvSpPr txBox="1"/>
          <p:nvPr/>
        </p:nvSpPr>
        <p:spPr>
          <a:xfrm>
            <a:off x="4680998" y="3667728"/>
            <a:ext cx="611618" cy="369332"/>
          </a:xfrm>
          <a:prstGeom prst="rect">
            <a:avLst/>
          </a:prstGeom>
          <a:noFill/>
        </p:spPr>
        <p:txBody>
          <a:bodyPr wrap="square" rtlCol="0">
            <a:spAutoFit/>
          </a:bodyPr>
          <a:lstStyle/>
          <a:p>
            <a:r>
              <a:rPr lang="en-US" altLang="zh-CN" dirty="0" smtClean="0">
                <a:solidFill>
                  <a:srgbClr val="C00000"/>
                </a:solidFill>
              </a:rPr>
              <a:t>1/2</a:t>
            </a:r>
            <a:endParaRPr lang="zh-CN" altLang="en-US" dirty="0">
              <a:solidFill>
                <a:srgbClr val="C00000"/>
              </a:solidFill>
            </a:endParaRPr>
          </a:p>
        </p:txBody>
      </p:sp>
      <p:sp>
        <p:nvSpPr>
          <p:cNvPr id="39" name="文本框 38"/>
          <p:cNvSpPr txBox="1"/>
          <p:nvPr/>
        </p:nvSpPr>
        <p:spPr>
          <a:xfrm>
            <a:off x="4735499" y="2777551"/>
            <a:ext cx="611618" cy="369332"/>
          </a:xfrm>
          <a:prstGeom prst="rect">
            <a:avLst/>
          </a:prstGeom>
          <a:noFill/>
        </p:spPr>
        <p:txBody>
          <a:bodyPr wrap="square" rtlCol="0">
            <a:spAutoFit/>
          </a:bodyPr>
          <a:lstStyle/>
          <a:p>
            <a:r>
              <a:rPr lang="en-US" altLang="zh-CN" dirty="0" smtClean="0">
                <a:solidFill>
                  <a:srgbClr val="C00000"/>
                </a:solidFill>
              </a:rPr>
              <a:t>0</a:t>
            </a:r>
            <a:endParaRPr lang="zh-CN" altLang="en-US" dirty="0">
              <a:solidFill>
                <a:srgbClr val="C00000"/>
              </a:solidFill>
            </a:endParaRPr>
          </a:p>
        </p:txBody>
      </p:sp>
      <p:sp>
        <p:nvSpPr>
          <p:cNvPr id="27" name="燕尾形箭头 26"/>
          <p:cNvSpPr/>
          <p:nvPr/>
        </p:nvSpPr>
        <p:spPr>
          <a:xfrm>
            <a:off x="6291795" y="3728214"/>
            <a:ext cx="805399" cy="26645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412089" y="3667728"/>
            <a:ext cx="526840" cy="369332"/>
          </a:xfrm>
          <a:prstGeom prst="rect">
            <a:avLst/>
          </a:prstGeom>
          <a:noFill/>
        </p:spPr>
        <p:txBody>
          <a:bodyPr wrap="square" rtlCol="0">
            <a:spAutoFit/>
          </a:bodyPr>
          <a:lstStyle/>
          <a:p>
            <a:r>
              <a:rPr lang="en-US" altLang="zh-CN" dirty="0" smtClean="0"/>
              <a:t>1/2</a:t>
            </a:r>
            <a:endParaRPr lang="zh-CN" altLang="en-US" dirty="0"/>
          </a:p>
        </p:txBody>
      </p:sp>
      <p:sp>
        <p:nvSpPr>
          <p:cNvPr id="29" name="文本框 28"/>
          <p:cNvSpPr txBox="1"/>
          <p:nvPr/>
        </p:nvSpPr>
        <p:spPr>
          <a:xfrm>
            <a:off x="6879191" y="3037974"/>
            <a:ext cx="1774299" cy="369332"/>
          </a:xfrm>
          <a:prstGeom prst="rect">
            <a:avLst/>
          </a:prstGeom>
          <a:noFill/>
        </p:spPr>
        <p:txBody>
          <a:bodyPr wrap="square" rtlCol="0">
            <a:spAutoFit/>
          </a:bodyPr>
          <a:lstStyle/>
          <a:p>
            <a:r>
              <a:rPr lang="zh-CN" altLang="en-US" dirty="0" smtClean="0"/>
              <a:t>存在</a:t>
            </a:r>
            <a:r>
              <a:rPr lang="en-US" altLang="zh-CN" dirty="0" smtClean="0"/>
              <a:t>bug</a:t>
            </a:r>
            <a:r>
              <a:rPr lang="zh-CN" altLang="en-US" dirty="0" smtClean="0"/>
              <a:t>的概率</a:t>
            </a:r>
            <a:endParaRPr lang="zh-CN" altLang="en-US" dirty="0"/>
          </a:p>
        </p:txBody>
      </p:sp>
    </p:spTree>
    <p:extLst>
      <p:ext uri="{BB962C8B-B14F-4D97-AF65-F5344CB8AC3E}">
        <p14:creationId xmlns:p14="http://schemas.microsoft.com/office/powerpoint/2010/main" val="1813197048"/>
      </p:ext>
    </p:ext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descr="https://ss2.bdstatic.com/70cFvnSh_Q1YnxGkpoWK1HF6hhy/it/u=515763669,3090868553&amp;fm=27&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176" y="2031552"/>
            <a:ext cx="1745007" cy="3239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0.bdstatic.com/70cFvHSh_Q1YnxGkpoWK1HF6hhy/it/u=808025239,3813077169&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183" y="2031551"/>
            <a:ext cx="2681921" cy="157765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2371183" y="3609204"/>
            <a:ext cx="2681921" cy="1662202"/>
          </a:xfrm>
          <a:prstGeom prst="rect">
            <a:avLst/>
          </a:prstGeom>
        </p:spPr>
      </p:pic>
      <p:sp>
        <p:nvSpPr>
          <p:cNvPr id="30" name="矩形 29"/>
          <p:cNvSpPr/>
          <p:nvPr/>
        </p:nvSpPr>
        <p:spPr>
          <a:xfrm>
            <a:off x="5202779" y="2574133"/>
            <a:ext cx="3589529" cy="646331"/>
          </a:xfrm>
          <a:prstGeom prst="rect">
            <a:avLst/>
          </a:prstGeom>
        </p:spPr>
        <p:txBody>
          <a:bodyPr wrap="square">
            <a:spAutoFit/>
          </a:bodyPr>
          <a:lstStyle/>
          <a:p>
            <a:pPr lvl="0" algn="just"/>
            <a:r>
              <a:rPr lang="zh-CN" altLang="en-US" dirty="0" smtClean="0">
                <a:solidFill>
                  <a:schemeClr val="tx2"/>
                </a:solidFill>
                <a:latin typeface="微软雅黑" panose="020B0503020204020204" pitchFamily="34" charset="-122"/>
                <a:ea typeface="微软雅黑" panose="020B0503020204020204" pitchFamily="34" charset="-122"/>
              </a:rPr>
              <a:t>软件已经融入了我们的日常生活，承担着越来越重要的角色。</a:t>
            </a:r>
            <a:endParaRPr lang="zh-HK" altLang="zh-HK" dirty="0">
              <a:solidFill>
                <a:schemeClr val="tx2"/>
              </a:solidFill>
              <a:latin typeface="微软雅黑" panose="020B0503020204020204" pitchFamily="34" charset="-122"/>
              <a:ea typeface="微软雅黑" panose="020B0503020204020204" pitchFamily="34" charset="-122"/>
            </a:endParaRPr>
          </a:p>
        </p:txBody>
      </p:sp>
      <p:sp>
        <p:nvSpPr>
          <p:cNvPr id="31" name="矩形 30"/>
          <p:cNvSpPr/>
          <p:nvPr/>
        </p:nvSpPr>
        <p:spPr>
          <a:xfrm>
            <a:off x="5202778" y="4117139"/>
            <a:ext cx="3589529" cy="646331"/>
          </a:xfrm>
          <a:prstGeom prst="rect">
            <a:avLst/>
          </a:prstGeom>
        </p:spPr>
        <p:txBody>
          <a:bodyPr wrap="square">
            <a:spAutoFit/>
          </a:bodyPr>
          <a:lstStyle/>
          <a:p>
            <a:pPr lvl="0" algn="just"/>
            <a:r>
              <a:rPr lang="zh-CN" altLang="en-US" dirty="0" smtClean="0">
                <a:solidFill>
                  <a:schemeClr val="tx2"/>
                </a:solidFill>
                <a:latin typeface="微软雅黑" panose="020B0503020204020204" pitchFamily="34" charset="-122"/>
                <a:ea typeface="微软雅黑" panose="020B0503020204020204" pitchFamily="34" charset="-122"/>
              </a:rPr>
              <a:t>软件</a:t>
            </a:r>
            <a:r>
              <a:rPr lang="zh-CN" altLang="en-US" dirty="0">
                <a:solidFill>
                  <a:schemeClr val="tx2"/>
                </a:solidFill>
                <a:latin typeface="微软雅黑" panose="020B0503020204020204" pitchFamily="34" charset="-122"/>
                <a:ea typeface="微软雅黑" panose="020B0503020204020204" pitchFamily="34" charset="-122"/>
              </a:rPr>
              <a:t>缺陷</a:t>
            </a:r>
            <a:r>
              <a:rPr lang="zh-CN" altLang="en-US" dirty="0" smtClean="0">
                <a:solidFill>
                  <a:schemeClr val="tx2"/>
                </a:solidFill>
                <a:latin typeface="微软雅黑" panose="020B0503020204020204" pitchFamily="34" charset="-122"/>
                <a:ea typeface="微软雅黑" panose="020B0503020204020204" pitchFamily="34" charset="-122"/>
              </a:rPr>
              <a:t>带来的威胁一直存在：航天事故，网络病毒，股市灾难</a:t>
            </a:r>
            <a:r>
              <a:rPr lang="en-US" altLang="zh-CN" dirty="0" smtClean="0">
                <a:solidFill>
                  <a:schemeClr val="tx2"/>
                </a:solidFill>
                <a:latin typeface="微软雅黑" panose="020B0503020204020204" pitchFamily="34" charset="-122"/>
                <a:ea typeface="微软雅黑" panose="020B0503020204020204" pitchFamily="34" charset="-122"/>
              </a:rPr>
              <a:t>…</a:t>
            </a:r>
            <a:endParaRPr lang="zh-HK" altLang="zh-HK"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6090855"/>
      </p:ext>
    </p:extLst>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实验结果</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58" y="1979537"/>
            <a:ext cx="3981660" cy="2980024"/>
          </a:xfrm>
          <a:prstGeom prst="rect">
            <a:avLst/>
          </a:prstGeom>
        </p:spPr>
      </p:pic>
      <p:pic>
        <p:nvPicPr>
          <p:cNvPr id="6" name="图片 5"/>
          <p:cNvPicPr>
            <a:picLocks noChangeAspect="1"/>
          </p:cNvPicPr>
          <p:nvPr/>
        </p:nvPicPr>
        <p:blipFill>
          <a:blip r:embed="rId4"/>
          <a:stretch>
            <a:fillRect/>
          </a:stretch>
        </p:blipFill>
        <p:spPr>
          <a:xfrm>
            <a:off x="4572000" y="1979537"/>
            <a:ext cx="3869035" cy="2980024"/>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1889617195"/>
              </p:ext>
            </p:extLst>
          </p:nvPr>
        </p:nvGraphicFramePr>
        <p:xfrm>
          <a:off x="1276667" y="5237430"/>
          <a:ext cx="6830796" cy="1144514"/>
        </p:xfrm>
        <a:graphic>
          <a:graphicData uri="http://schemas.openxmlformats.org/drawingml/2006/table">
            <a:tbl>
              <a:tblPr firstRow="1" bandRow="1">
                <a:tableStyleId>{5C22544A-7EE6-4342-B048-85BDC9FD1C3A}</a:tableStyleId>
              </a:tblPr>
              <a:tblGrid>
                <a:gridCol w="1138466">
                  <a:extLst>
                    <a:ext uri="{9D8B030D-6E8A-4147-A177-3AD203B41FA5}">
                      <a16:colId xmlns:a16="http://schemas.microsoft.com/office/drawing/2014/main" xmlns="" val="2796092829"/>
                    </a:ext>
                  </a:extLst>
                </a:gridCol>
                <a:gridCol w="1138466">
                  <a:extLst>
                    <a:ext uri="{9D8B030D-6E8A-4147-A177-3AD203B41FA5}">
                      <a16:colId xmlns:a16="http://schemas.microsoft.com/office/drawing/2014/main" xmlns="" val="3443914190"/>
                    </a:ext>
                  </a:extLst>
                </a:gridCol>
                <a:gridCol w="1138466">
                  <a:extLst>
                    <a:ext uri="{9D8B030D-6E8A-4147-A177-3AD203B41FA5}">
                      <a16:colId xmlns:a16="http://schemas.microsoft.com/office/drawing/2014/main" xmlns="" val="3526061179"/>
                    </a:ext>
                  </a:extLst>
                </a:gridCol>
                <a:gridCol w="1138466">
                  <a:extLst>
                    <a:ext uri="{9D8B030D-6E8A-4147-A177-3AD203B41FA5}">
                      <a16:colId xmlns:a16="http://schemas.microsoft.com/office/drawing/2014/main" xmlns="" val="88084079"/>
                    </a:ext>
                  </a:extLst>
                </a:gridCol>
                <a:gridCol w="1138466">
                  <a:extLst>
                    <a:ext uri="{9D8B030D-6E8A-4147-A177-3AD203B41FA5}">
                      <a16:colId xmlns:a16="http://schemas.microsoft.com/office/drawing/2014/main" xmlns="" val="1566393552"/>
                    </a:ext>
                  </a:extLst>
                </a:gridCol>
                <a:gridCol w="1138466">
                  <a:extLst>
                    <a:ext uri="{9D8B030D-6E8A-4147-A177-3AD203B41FA5}">
                      <a16:colId xmlns:a16="http://schemas.microsoft.com/office/drawing/2014/main" xmlns="" val="3030838225"/>
                    </a:ext>
                  </a:extLst>
                </a:gridCol>
              </a:tblGrid>
              <a:tr h="572257">
                <a:tc>
                  <a:txBody>
                    <a:bodyPr/>
                    <a:lstStyle/>
                    <a:p>
                      <a:pPr algn="ctr"/>
                      <a:endParaRPr lang="zh-CN" altLang="en-US" dirty="0"/>
                    </a:p>
                  </a:txBody>
                  <a:tcPr anchor="ctr"/>
                </a:tc>
                <a:tc>
                  <a:txBody>
                    <a:bodyPr/>
                    <a:lstStyle/>
                    <a:p>
                      <a:pPr algn="ctr"/>
                      <a:r>
                        <a:rPr lang="en-US" altLang="zh-CN" dirty="0" err="1" smtClean="0"/>
                        <a:t>Findbugs</a:t>
                      </a:r>
                      <a:endParaRPr lang="zh-CN" altLang="en-US" dirty="0"/>
                    </a:p>
                  </a:txBody>
                  <a:tcPr anchor="ctr"/>
                </a:tc>
                <a:tc>
                  <a:txBody>
                    <a:bodyPr/>
                    <a:lstStyle/>
                    <a:p>
                      <a:pPr algn="ctr"/>
                      <a:r>
                        <a:rPr lang="en-US" altLang="zh-CN" dirty="0" err="1" smtClean="0"/>
                        <a:t>Jlint</a:t>
                      </a:r>
                      <a:endParaRPr lang="zh-CN" altLang="en-US" dirty="0"/>
                    </a:p>
                  </a:txBody>
                  <a:tcPr anchor="ctr"/>
                </a:tc>
                <a:tc>
                  <a:txBody>
                    <a:bodyPr/>
                    <a:lstStyle/>
                    <a:p>
                      <a:pPr algn="ctr"/>
                      <a:r>
                        <a:rPr lang="en-US" altLang="zh-CN" dirty="0" smtClean="0"/>
                        <a:t>Infer</a:t>
                      </a:r>
                      <a:endParaRPr lang="zh-CN" altLang="en-US" dirty="0"/>
                    </a:p>
                  </a:txBody>
                  <a:tcPr anchor="ctr"/>
                </a:tc>
                <a:tc>
                  <a:txBody>
                    <a:bodyPr/>
                    <a:lstStyle/>
                    <a:p>
                      <a:pPr algn="ctr"/>
                      <a:r>
                        <a:rPr lang="en-US" altLang="zh-CN" dirty="0" smtClean="0"/>
                        <a:t>Fortify</a:t>
                      </a:r>
                      <a:endParaRPr lang="zh-CN" altLang="en-US" dirty="0"/>
                    </a:p>
                  </a:txBody>
                  <a:tcPr anchor="ctr"/>
                </a:tc>
                <a:tc>
                  <a:txBody>
                    <a:bodyPr/>
                    <a:lstStyle/>
                    <a:p>
                      <a:pPr algn="ctr"/>
                      <a:r>
                        <a:rPr lang="zh-CN" altLang="en-US" dirty="0" smtClean="0"/>
                        <a:t>模型</a:t>
                      </a:r>
                      <a:endParaRPr lang="zh-CN" altLang="en-US" dirty="0"/>
                    </a:p>
                  </a:txBody>
                  <a:tcPr anchor="ctr"/>
                </a:tc>
                <a:extLst>
                  <a:ext uri="{0D108BD9-81ED-4DB2-BD59-A6C34878D82A}">
                    <a16:rowId xmlns:a16="http://schemas.microsoft.com/office/drawing/2014/main" xmlns="" val="3232596069"/>
                  </a:ext>
                </a:extLst>
              </a:tr>
              <a:tr h="572257">
                <a:tc>
                  <a:txBody>
                    <a:bodyPr/>
                    <a:lstStyle/>
                    <a:p>
                      <a:pPr algn="ctr"/>
                      <a:r>
                        <a:rPr lang="zh-CN" altLang="en-US" dirty="0" smtClean="0"/>
                        <a:t>准确率</a:t>
                      </a:r>
                      <a:endParaRPr lang="zh-CN" altLang="en-US" dirty="0"/>
                    </a:p>
                  </a:txBody>
                  <a:tcPr anchor="ctr"/>
                </a:tc>
                <a:tc>
                  <a:txBody>
                    <a:bodyPr/>
                    <a:lstStyle/>
                    <a:p>
                      <a:pPr algn="ctr"/>
                      <a:r>
                        <a:rPr lang="en-US" altLang="zh-CN" dirty="0" smtClean="0"/>
                        <a:t>0.59</a:t>
                      </a:r>
                      <a:endParaRPr lang="zh-CN" altLang="en-US" dirty="0"/>
                    </a:p>
                  </a:txBody>
                  <a:tcPr anchor="ctr"/>
                </a:tc>
                <a:tc>
                  <a:txBody>
                    <a:bodyPr/>
                    <a:lstStyle/>
                    <a:p>
                      <a:pPr algn="ctr"/>
                      <a:r>
                        <a:rPr lang="en-US" altLang="zh-CN" dirty="0" smtClean="0"/>
                        <a:t>0.41</a:t>
                      </a:r>
                      <a:endParaRPr lang="zh-CN" altLang="en-US" dirty="0"/>
                    </a:p>
                  </a:txBody>
                  <a:tcPr anchor="ctr"/>
                </a:tc>
                <a:tc>
                  <a:txBody>
                    <a:bodyPr/>
                    <a:lstStyle/>
                    <a:p>
                      <a:pPr algn="ctr"/>
                      <a:r>
                        <a:rPr lang="en-US" altLang="zh-CN" dirty="0" smtClean="0"/>
                        <a:t>0.55</a:t>
                      </a:r>
                      <a:endParaRPr lang="zh-CN" altLang="en-US" dirty="0"/>
                    </a:p>
                  </a:txBody>
                  <a:tcPr anchor="ctr"/>
                </a:tc>
                <a:tc>
                  <a:txBody>
                    <a:bodyPr/>
                    <a:lstStyle/>
                    <a:p>
                      <a:pPr algn="ctr"/>
                      <a:r>
                        <a:rPr lang="en-US" altLang="zh-CN" dirty="0" smtClean="0"/>
                        <a:t>0.61</a:t>
                      </a:r>
                      <a:endParaRPr lang="zh-CN" altLang="en-US" dirty="0"/>
                    </a:p>
                  </a:txBody>
                  <a:tcPr anchor="ctr"/>
                </a:tc>
                <a:tc>
                  <a:txBody>
                    <a:bodyPr/>
                    <a:lstStyle/>
                    <a:p>
                      <a:pPr algn="ctr"/>
                      <a:r>
                        <a:rPr lang="en-US" altLang="zh-CN" dirty="0" smtClean="0"/>
                        <a:t>0.72</a:t>
                      </a:r>
                      <a:endParaRPr lang="zh-CN" altLang="en-US" dirty="0"/>
                    </a:p>
                  </a:txBody>
                  <a:tcPr anchor="ctr"/>
                </a:tc>
                <a:extLst>
                  <a:ext uri="{0D108BD9-81ED-4DB2-BD59-A6C34878D82A}">
                    <a16:rowId xmlns:a16="http://schemas.microsoft.com/office/drawing/2014/main" xmlns="" val="3588744863"/>
                  </a:ext>
                </a:extLst>
              </a:tr>
            </a:tbl>
          </a:graphicData>
        </a:graphic>
      </p:graphicFrame>
    </p:spTree>
    <p:extLst>
      <p:ext uri="{BB962C8B-B14F-4D97-AF65-F5344CB8AC3E}">
        <p14:creationId xmlns:p14="http://schemas.microsoft.com/office/powerpoint/2010/main" val="210855057"/>
      </p:ext>
    </p:extLst>
  </p:cSld>
  <p:clrMapOvr>
    <a:masterClrMapping/>
  </p:clrMapOvr>
  <p:transition>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总结</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369332"/>
            </a:xfrm>
            <a:prstGeom prst="rect">
              <a:avLst/>
            </a:prstGeom>
          </p:spPr>
          <p:txBody>
            <a:bodyPr wrap="square">
              <a:spAutoFit/>
            </a:bodyPr>
            <a:lstStyle/>
            <a:p>
              <a:r>
                <a:rPr lang="en-US" altLang="zh-HK" sz="900" dirty="0">
                  <a:solidFill>
                    <a:schemeClr val="bg1"/>
                  </a:solidFill>
                  <a:latin typeface="微软雅黑" panose="020B0503020204020204" pitchFamily="34" charset="-122"/>
                  <a:ea typeface="微软雅黑" panose="020B0503020204020204" pitchFamily="34" charset="-122"/>
                </a:rPr>
                <a:t>It was the best of times, it was the worst of times; it was the age of wisdom, it was the age of foolishness.</a:t>
              </a:r>
              <a:r>
                <a:rPr lang="zh-HK" altLang="zh-HK" sz="9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HK" altLang="en-US" sz="900" dirty="0">
                <a:solidFill>
                  <a:schemeClr val="bg1"/>
                </a:solidFill>
              </a:endParaRPr>
            </a:p>
          </p:txBody>
        </p:sp>
      </p:grpSp>
    </p:spTree>
    <p:extLst>
      <p:ext uri="{BB962C8B-B14F-4D97-AF65-F5344CB8AC3E}">
        <p14:creationId xmlns:p14="http://schemas.microsoft.com/office/powerpoint/2010/main" val="495806386"/>
      </p:ext>
    </p:extLst>
  </p:cSld>
  <p:clrMapOvr>
    <a:masterClrMapping/>
  </p:clrMapOvr>
  <p:transition>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4084270"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6" name="文本框 5"/>
          <p:cNvSpPr txBox="1"/>
          <p:nvPr/>
        </p:nvSpPr>
        <p:spPr>
          <a:xfrm>
            <a:off x="2729244"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4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6963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945814" y="93911"/>
            <a:ext cx="1479199"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总结</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29273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6503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942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2" cstate="print"/>
          <a:srcRect l="47675"/>
          <a:stretch/>
        </p:blipFill>
        <p:spPr>
          <a:xfrm>
            <a:off x="0" y="2332057"/>
            <a:ext cx="1428902" cy="2730910"/>
          </a:xfrm>
          <a:prstGeom prst="rect">
            <a:avLst/>
          </a:prstGeom>
          <a:effectLst>
            <a:outerShdw blurRad="63500" sx="102000" sy="102000" algn="ctr" rotWithShape="0">
              <a:prstClr val="black">
                <a:alpha val="40000"/>
              </a:prstClr>
            </a:outerShdw>
          </a:effectLst>
        </p:spPr>
      </p:pic>
      <p:sp>
        <p:nvSpPr>
          <p:cNvPr id="31" name="椭圆 30"/>
          <p:cNvSpPr/>
          <p:nvPr/>
        </p:nvSpPr>
        <p:spPr>
          <a:xfrm>
            <a:off x="2412999" y="1581061"/>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A</a:t>
            </a:r>
            <a:endParaRPr lang="zh-HK" altLang="en-US" sz="3600" b="1" dirty="0">
              <a:latin typeface="微软雅黑" panose="020B0503020204020204" pitchFamily="34" charset="-122"/>
              <a:ea typeface="微软雅黑" panose="020B0503020204020204" pitchFamily="34" charset="-122"/>
            </a:endParaRPr>
          </a:p>
        </p:txBody>
      </p:sp>
      <p:sp>
        <p:nvSpPr>
          <p:cNvPr id="32" name="椭圆 31"/>
          <p:cNvSpPr/>
          <p:nvPr/>
        </p:nvSpPr>
        <p:spPr>
          <a:xfrm>
            <a:off x="3331803" y="3238110"/>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B</a:t>
            </a:r>
            <a:endParaRPr lang="zh-HK" altLang="en-US" sz="3600" b="1" dirty="0">
              <a:latin typeface="微软雅黑" panose="020B0503020204020204" pitchFamily="34" charset="-122"/>
              <a:ea typeface="微软雅黑" panose="020B0503020204020204" pitchFamily="34" charset="-122"/>
            </a:endParaRPr>
          </a:p>
        </p:txBody>
      </p:sp>
      <p:sp>
        <p:nvSpPr>
          <p:cNvPr id="33" name="椭圆 32"/>
          <p:cNvSpPr/>
          <p:nvPr/>
        </p:nvSpPr>
        <p:spPr>
          <a:xfrm>
            <a:off x="2412999" y="4895159"/>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C</a:t>
            </a:r>
            <a:endParaRPr lang="zh-HK" altLang="en-US" sz="3600"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1428902" y="2317321"/>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700" y="3697511"/>
            <a:ext cx="1460500" cy="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428902" y="4595102"/>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791204" y="1542255"/>
            <a:ext cx="4292600" cy="523220"/>
          </a:xfrm>
          <a:prstGeom prst="rect">
            <a:avLst/>
          </a:prstGeom>
        </p:spPr>
        <p:txBody>
          <a:bodyPr wrap="square">
            <a:spAutoFit/>
          </a:bodyPr>
          <a:lstStyle/>
          <a:p>
            <a:pPr lvl="0" algn="just"/>
            <a:r>
              <a:rPr lang="zh-CN" altLang="en-US" sz="1400" dirty="0" smtClean="0">
                <a:solidFill>
                  <a:srgbClr val="666666"/>
                </a:solidFill>
                <a:latin typeface="微软雅黑" panose="020B0503020204020204" pitchFamily="34" charset="-122"/>
                <a:ea typeface="微软雅黑" panose="020B0503020204020204" pitchFamily="34" charset="-122"/>
              </a:rPr>
              <a:t>对于静态代码检测，多种工具的交叉验证可以弥补单一工具高误报率的缺陷，大幅提高检测报告的实用性</a:t>
            </a:r>
            <a:endParaRPr lang="zh-HK" altLang="zh-HK" sz="1400" dirty="0">
              <a:solidFill>
                <a:srgbClr val="666666"/>
              </a:solidFill>
              <a:latin typeface="微软雅黑" panose="020B0503020204020204" pitchFamily="34" charset="-122"/>
              <a:ea typeface="微软雅黑" panose="020B0503020204020204" pitchFamily="34" charset="-122"/>
            </a:endParaRPr>
          </a:p>
        </p:txBody>
      </p:sp>
      <p:sp>
        <p:nvSpPr>
          <p:cNvPr id="44" name="矩形 43"/>
          <p:cNvSpPr/>
          <p:nvPr/>
        </p:nvSpPr>
        <p:spPr>
          <a:xfrm>
            <a:off x="4458209" y="3220457"/>
            <a:ext cx="4292600" cy="954107"/>
          </a:xfrm>
          <a:prstGeom prst="rect">
            <a:avLst/>
          </a:prstGeom>
        </p:spPr>
        <p:txBody>
          <a:bodyPr wrap="square">
            <a:spAutoFit/>
          </a:bodyPr>
          <a:lstStyle/>
          <a:p>
            <a:pPr lvl="0" algn="just"/>
            <a:r>
              <a:rPr lang="zh-CN" altLang="en-US" sz="1400" dirty="0" smtClean="0">
                <a:solidFill>
                  <a:srgbClr val="666666"/>
                </a:solidFill>
                <a:latin typeface="微软雅黑" panose="020B0503020204020204" pitchFamily="34" charset="-122"/>
                <a:ea typeface="微软雅黑" panose="020B0503020204020204" pitchFamily="34" charset="-122"/>
              </a:rPr>
              <a:t>对程序的控制流图进行向量化，然后利用深度学习方法可以有效分类相似代码，如果利用不同工具的检测能力进行分类，可以有效优化多工具交叉检测缺陷的能力。</a:t>
            </a:r>
            <a:endParaRPr lang="zh-HK" altLang="zh-HK" sz="1400" dirty="0">
              <a:solidFill>
                <a:srgbClr val="666666"/>
              </a:solidFill>
              <a:latin typeface="微软雅黑" panose="020B0503020204020204" pitchFamily="34" charset="-122"/>
              <a:ea typeface="微软雅黑" panose="020B0503020204020204" pitchFamily="34" charset="-122"/>
            </a:endParaRPr>
          </a:p>
        </p:txBody>
      </p:sp>
      <p:sp>
        <p:nvSpPr>
          <p:cNvPr id="46" name="矩形 45"/>
          <p:cNvSpPr/>
          <p:nvPr/>
        </p:nvSpPr>
        <p:spPr>
          <a:xfrm>
            <a:off x="3670604" y="5092950"/>
            <a:ext cx="4292600" cy="523220"/>
          </a:xfrm>
          <a:prstGeom prst="rect">
            <a:avLst/>
          </a:prstGeom>
        </p:spPr>
        <p:txBody>
          <a:bodyPr wrap="square">
            <a:spAutoFit/>
          </a:bodyPr>
          <a:lstStyle/>
          <a:p>
            <a:pPr algn="just"/>
            <a:r>
              <a:rPr lang="zh-CN" altLang="en-US" sz="1400" dirty="0" smtClean="0">
                <a:solidFill>
                  <a:srgbClr val="666666"/>
                </a:solidFill>
                <a:latin typeface="微软雅黑" panose="020B0503020204020204" pitchFamily="34" charset="-122"/>
                <a:ea typeface="微软雅黑" panose="020B0503020204020204" pitchFamily="34" charset="-122"/>
              </a:rPr>
              <a:t>将深度学习理论应用在静态代码分析领域有很好的前景</a:t>
            </a:r>
            <a:endParaRPr lang="zh-HK" altLang="zh-HK" sz="1400" dirty="0">
              <a:solidFill>
                <a:srgbClr val="6666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4188106"/>
      </p:ext>
    </p:extLst>
  </p:cSld>
  <p:clrMapOvr>
    <a:masterClrMapping/>
  </p:clrMapOvr>
  <p:transition>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4100" y="3744658"/>
            <a:ext cx="4495800" cy="938213"/>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spc="300" dirty="0" smtClean="0">
                <a:latin typeface="微软雅黑" panose="020B0503020204020204" pitchFamily="34" charset="-122"/>
                <a:ea typeface="微软雅黑" panose="020B0503020204020204" pitchFamily="34" charset="-122"/>
              </a:rPr>
              <a:t>THANKS</a:t>
            </a:r>
            <a:endParaRPr lang="zh-HK" altLang="en-US" sz="6600" b="1" spc="300" dirty="0">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3648075" y="1637910"/>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Tree>
    <p:extLst>
      <p:ext uri="{BB962C8B-B14F-4D97-AF65-F5344CB8AC3E}">
        <p14:creationId xmlns:p14="http://schemas.microsoft.com/office/powerpoint/2010/main" val="1782846310"/>
      </p:ext>
    </p:extLst>
  </p:cSld>
  <p:clrMapOvr>
    <a:masterClrMapping/>
  </p:clrMapOvr>
  <p:transition>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90627" y="1213877"/>
          <a:ext cx="9325255" cy="4430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2"/>
          <p:cNvSpPr txBox="1"/>
          <p:nvPr/>
        </p:nvSpPr>
        <p:spPr>
          <a:xfrm>
            <a:off x="4358950" y="2141724"/>
            <a:ext cx="616602" cy="28799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4933</a:t>
            </a:r>
            <a:endParaRPr lang="zh-CN" altLang="en-US" sz="1100">
              <a:ln>
                <a:noFill/>
              </a:ln>
              <a:solidFill>
                <a:schemeClr val="dk1"/>
              </a:solidFill>
            </a:endParaRPr>
          </a:p>
        </p:txBody>
      </p:sp>
      <p:sp>
        <p:nvSpPr>
          <p:cNvPr id="9" name="文本框 3"/>
          <p:cNvSpPr txBox="1"/>
          <p:nvPr/>
        </p:nvSpPr>
        <p:spPr>
          <a:xfrm>
            <a:off x="2935238" y="3536014"/>
            <a:ext cx="616603" cy="28799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5051</a:t>
            </a:r>
            <a:endParaRPr lang="zh-CN" altLang="en-US" sz="1100">
              <a:ln>
                <a:noFill/>
              </a:ln>
              <a:solidFill>
                <a:schemeClr val="dk1"/>
              </a:solidFill>
            </a:endParaRPr>
          </a:p>
        </p:txBody>
      </p:sp>
      <p:sp>
        <p:nvSpPr>
          <p:cNvPr id="12" name="文本框 4"/>
          <p:cNvSpPr txBox="1"/>
          <p:nvPr/>
        </p:nvSpPr>
        <p:spPr>
          <a:xfrm>
            <a:off x="3804260" y="3883404"/>
            <a:ext cx="616602" cy="28799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170</a:t>
            </a:r>
            <a:endParaRPr lang="zh-CN" altLang="en-US" sz="1100">
              <a:ln>
                <a:noFill/>
              </a:ln>
              <a:solidFill>
                <a:schemeClr val="dk1"/>
              </a:solidFill>
            </a:endParaRPr>
          </a:p>
        </p:txBody>
      </p:sp>
      <p:sp>
        <p:nvSpPr>
          <p:cNvPr id="13" name="文本框 5"/>
          <p:cNvSpPr txBox="1"/>
          <p:nvPr/>
        </p:nvSpPr>
        <p:spPr>
          <a:xfrm>
            <a:off x="4918405" y="2724706"/>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14</a:t>
            </a:r>
            <a:endParaRPr lang="zh-CN" altLang="en-US" sz="1100">
              <a:ln>
                <a:noFill/>
              </a:ln>
              <a:solidFill>
                <a:schemeClr val="dk1"/>
              </a:solidFill>
            </a:endParaRPr>
          </a:p>
        </p:txBody>
      </p:sp>
      <p:sp>
        <p:nvSpPr>
          <p:cNvPr id="14" name="文本框 6"/>
          <p:cNvSpPr txBox="1"/>
          <p:nvPr/>
        </p:nvSpPr>
        <p:spPr>
          <a:xfrm>
            <a:off x="4339892" y="4428284"/>
            <a:ext cx="616602" cy="28799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5402</a:t>
            </a:r>
            <a:endParaRPr lang="zh-CN" altLang="en-US" sz="1100">
              <a:ln>
                <a:noFill/>
              </a:ln>
              <a:solidFill>
                <a:schemeClr val="dk1"/>
              </a:solidFill>
            </a:endParaRPr>
          </a:p>
        </p:txBody>
      </p:sp>
      <p:sp>
        <p:nvSpPr>
          <p:cNvPr id="15" name="文本框 7"/>
          <p:cNvSpPr txBox="1"/>
          <p:nvPr/>
        </p:nvSpPr>
        <p:spPr>
          <a:xfrm>
            <a:off x="4918399" y="3883389"/>
            <a:ext cx="616602" cy="28799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35</a:t>
            </a:r>
            <a:endParaRPr lang="zh-CN" altLang="en-US" sz="1100">
              <a:ln>
                <a:noFill/>
              </a:ln>
              <a:solidFill>
                <a:schemeClr val="dk1"/>
              </a:solidFill>
            </a:endParaRPr>
          </a:p>
        </p:txBody>
      </p:sp>
      <p:sp>
        <p:nvSpPr>
          <p:cNvPr id="16" name="文本框 8"/>
          <p:cNvSpPr txBox="1"/>
          <p:nvPr/>
        </p:nvSpPr>
        <p:spPr>
          <a:xfrm>
            <a:off x="3804255" y="2738997"/>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87</a:t>
            </a:r>
            <a:endParaRPr lang="zh-CN" altLang="en-US" sz="1100">
              <a:ln>
                <a:noFill/>
              </a:ln>
              <a:solidFill>
                <a:schemeClr val="dk1"/>
              </a:solidFill>
            </a:endParaRPr>
          </a:p>
        </p:txBody>
      </p:sp>
      <p:sp>
        <p:nvSpPr>
          <p:cNvPr id="17" name="文本框 9"/>
          <p:cNvSpPr txBox="1"/>
          <p:nvPr/>
        </p:nvSpPr>
        <p:spPr>
          <a:xfrm>
            <a:off x="4823165" y="3341033"/>
            <a:ext cx="502303" cy="26165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46</a:t>
            </a:r>
            <a:endParaRPr lang="zh-CN" altLang="en-US" sz="1100">
              <a:ln>
                <a:noFill/>
              </a:ln>
              <a:solidFill>
                <a:schemeClr val="dk1"/>
              </a:solidFill>
            </a:endParaRPr>
          </a:p>
        </p:txBody>
      </p:sp>
      <p:sp>
        <p:nvSpPr>
          <p:cNvPr id="18" name="文本框 10"/>
          <p:cNvSpPr txBox="1"/>
          <p:nvPr/>
        </p:nvSpPr>
        <p:spPr>
          <a:xfrm>
            <a:off x="3899940" y="3302926"/>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206</a:t>
            </a:r>
            <a:endParaRPr lang="zh-CN" altLang="en-US" sz="1100">
              <a:ln>
                <a:noFill/>
              </a:ln>
              <a:solidFill>
                <a:schemeClr val="dk1"/>
              </a:solidFill>
            </a:endParaRPr>
          </a:p>
        </p:txBody>
      </p:sp>
      <p:sp>
        <p:nvSpPr>
          <p:cNvPr id="19" name="文本框 11"/>
          <p:cNvSpPr txBox="1"/>
          <p:nvPr/>
        </p:nvSpPr>
        <p:spPr>
          <a:xfrm>
            <a:off x="4366738" y="2922196"/>
            <a:ext cx="616602" cy="2854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dirty="0">
                <a:ln>
                  <a:noFill/>
                </a:ln>
                <a:solidFill>
                  <a:schemeClr val="dk1"/>
                </a:solidFill>
              </a:rPr>
              <a:t>354</a:t>
            </a:r>
            <a:endParaRPr lang="zh-CN" altLang="en-US" sz="1100" dirty="0">
              <a:ln>
                <a:noFill/>
              </a:ln>
              <a:solidFill>
                <a:schemeClr val="dk1"/>
              </a:solidFill>
            </a:endParaRPr>
          </a:p>
        </p:txBody>
      </p:sp>
      <p:sp>
        <p:nvSpPr>
          <p:cNvPr id="20" name="文本框 12"/>
          <p:cNvSpPr txBox="1"/>
          <p:nvPr/>
        </p:nvSpPr>
        <p:spPr>
          <a:xfrm>
            <a:off x="4391429" y="3776370"/>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dirty="0" smtClean="0">
                <a:ln>
                  <a:noFill/>
                </a:ln>
                <a:solidFill>
                  <a:schemeClr val="dk1"/>
                </a:solidFill>
              </a:rPr>
              <a:t>63</a:t>
            </a:r>
            <a:endParaRPr lang="zh-CN" altLang="en-US" sz="1100" dirty="0">
              <a:ln>
                <a:noFill/>
              </a:ln>
              <a:solidFill>
                <a:schemeClr val="dk1"/>
              </a:solidFill>
            </a:endParaRPr>
          </a:p>
        </p:txBody>
      </p:sp>
      <p:sp>
        <p:nvSpPr>
          <p:cNvPr id="21" name="文本框 13"/>
          <p:cNvSpPr txBox="1"/>
          <p:nvPr/>
        </p:nvSpPr>
        <p:spPr>
          <a:xfrm>
            <a:off x="4349442" y="3312429"/>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3404</a:t>
            </a:r>
            <a:endParaRPr lang="zh-CN" altLang="en-US" sz="1100">
              <a:ln>
                <a:noFill/>
              </a:ln>
              <a:solidFill>
                <a:schemeClr val="dk1"/>
              </a:solidFill>
            </a:endParaRPr>
          </a:p>
        </p:txBody>
      </p:sp>
      <p:sp>
        <p:nvSpPr>
          <p:cNvPr id="22" name="文本框 14"/>
          <p:cNvSpPr txBox="1"/>
          <p:nvPr/>
        </p:nvSpPr>
        <p:spPr>
          <a:xfrm>
            <a:off x="5692208" y="3535989"/>
            <a:ext cx="616602" cy="28799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3766</a:t>
            </a:r>
            <a:endParaRPr lang="zh-CN" altLang="en-US" sz="1100">
              <a:ln>
                <a:noFill/>
              </a:ln>
              <a:solidFill>
                <a:schemeClr val="dk1"/>
              </a:solidFill>
            </a:endParaRPr>
          </a:p>
        </p:txBody>
      </p:sp>
    </p:spTree>
    <p:extLst>
      <p:ext uri="{BB962C8B-B14F-4D97-AF65-F5344CB8AC3E}">
        <p14:creationId xmlns:p14="http://schemas.microsoft.com/office/powerpoint/2010/main" val="1705177489"/>
      </p:ext>
    </p:extLst>
  </p:cSld>
  <p:clrMapOvr>
    <a:masterClrMapping/>
  </p:clrMapOvr>
  <p:transition>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4672298" y="2465870"/>
            <a:ext cx="1665035" cy="84179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9" name="圆角矩形 8"/>
          <p:cNvSpPr/>
          <p:nvPr/>
        </p:nvSpPr>
        <p:spPr>
          <a:xfrm>
            <a:off x="1628645" y="4020938"/>
            <a:ext cx="1960515" cy="98403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cxnSp>
        <p:nvCxnSpPr>
          <p:cNvPr id="11" name="曲线连接符 10"/>
          <p:cNvCxnSpPr>
            <a:stCxn id="3" idx="0"/>
            <a:endCxn id="6" idx="1"/>
          </p:cNvCxnSpPr>
          <p:nvPr/>
        </p:nvCxnSpPr>
        <p:spPr>
          <a:xfrm rot="5400000" flipH="1" flipV="1">
            <a:off x="2360272" y="1695277"/>
            <a:ext cx="874266" cy="673039"/>
          </a:xfrm>
          <a:prstGeom prst="curvedConnector2">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曲线连接符 11"/>
          <p:cNvCxnSpPr>
            <a:stCxn id="6" idx="3"/>
            <a:endCxn id="7" idx="0"/>
          </p:cNvCxnSpPr>
          <p:nvPr/>
        </p:nvCxnSpPr>
        <p:spPr>
          <a:xfrm>
            <a:off x="4702395" y="1594663"/>
            <a:ext cx="802421" cy="871207"/>
          </a:xfrm>
          <a:prstGeom prst="curvedConnector2">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曲线连接符 14"/>
          <p:cNvCxnSpPr>
            <a:stCxn id="7" idx="2"/>
            <a:endCxn id="8" idx="3"/>
          </p:cNvCxnSpPr>
          <p:nvPr/>
        </p:nvCxnSpPr>
        <p:spPr>
          <a:xfrm rot="16200000" flipH="1">
            <a:off x="5285764" y="3526714"/>
            <a:ext cx="1199238" cy="761135"/>
          </a:xfrm>
          <a:prstGeom prst="curvedConnector4">
            <a:avLst>
              <a:gd name="adj1" fmla="val 29486"/>
              <a:gd name="adj2" fmla="val 139412"/>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曲线连接符 17"/>
          <p:cNvCxnSpPr>
            <a:stCxn id="8" idx="1"/>
            <a:endCxn id="9" idx="3"/>
          </p:cNvCxnSpPr>
          <p:nvPr/>
        </p:nvCxnSpPr>
        <p:spPr>
          <a:xfrm rot="10800000" flipV="1">
            <a:off x="3589160" y="4506901"/>
            <a:ext cx="715152" cy="6056"/>
          </a:xfrm>
          <a:prstGeom prst="curvedConnector3">
            <a:avLst>
              <a:gd name="adj1" fmla="val 50000"/>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曲线连接符 20"/>
          <p:cNvCxnSpPr>
            <a:stCxn id="9" idx="1"/>
            <a:endCxn id="3" idx="2"/>
          </p:cNvCxnSpPr>
          <p:nvPr/>
        </p:nvCxnSpPr>
        <p:spPr>
          <a:xfrm rot="10800000" flipH="1">
            <a:off x="1628644" y="3304607"/>
            <a:ext cx="832241" cy="1208351"/>
          </a:xfrm>
          <a:prstGeom prst="curvedConnector4">
            <a:avLst>
              <a:gd name="adj1" fmla="val -27468"/>
              <a:gd name="adj2" fmla="val 70359"/>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7" name="椭圆 66"/>
          <p:cNvSpPr/>
          <p:nvPr/>
        </p:nvSpPr>
        <p:spPr>
          <a:xfrm>
            <a:off x="2148764" y="1619566"/>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1</a:t>
            </a:r>
            <a:endParaRPr lang="zh-CN" altLang="en-US" dirty="0"/>
          </a:p>
        </p:txBody>
      </p:sp>
      <p:sp>
        <p:nvSpPr>
          <p:cNvPr id="68" name="椭圆 67"/>
          <p:cNvSpPr/>
          <p:nvPr/>
        </p:nvSpPr>
        <p:spPr>
          <a:xfrm>
            <a:off x="5293861" y="1619566"/>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2</a:t>
            </a:r>
            <a:endParaRPr lang="zh-CN" altLang="en-US" dirty="0"/>
          </a:p>
        </p:txBody>
      </p:sp>
      <p:sp>
        <p:nvSpPr>
          <p:cNvPr id="69" name="椭圆 68"/>
          <p:cNvSpPr/>
          <p:nvPr/>
        </p:nvSpPr>
        <p:spPr>
          <a:xfrm>
            <a:off x="6506891" y="3569507"/>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3</a:t>
            </a:r>
            <a:endParaRPr lang="zh-CN" altLang="en-US" dirty="0"/>
          </a:p>
        </p:txBody>
      </p:sp>
      <p:sp>
        <p:nvSpPr>
          <p:cNvPr id="70" name="椭圆 69"/>
          <p:cNvSpPr/>
          <p:nvPr/>
        </p:nvSpPr>
        <p:spPr>
          <a:xfrm>
            <a:off x="1129255" y="3569508"/>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5</a:t>
            </a:r>
            <a:endParaRPr lang="zh-CN" altLang="en-US" dirty="0"/>
          </a:p>
        </p:txBody>
      </p:sp>
      <p:sp>
        <p:nvSpPr>
          <p:cNvPr id="71" name="椭圆 70"/>
          <p:cNvSpPr/>
          <p:nvPr/>
        </p:nvSpPr>
        <p:spPr>
          <a:xfrm>
            <a:off x="3790675" y="4619687"/>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4</a:t>
            </a:r>
            <a:endParaRPr lang="zh-CN" altLang="en-US" dirty="0"/>
          </a:p>
        </p:txBody>
      </p:sp>
      <p:grpSp>
        <p:nvGrpSpPr>
          <p:cNvPr id="107" name="组合 106"/>
          <p:cNvGrpSpPr/>
          <p:nvPr/>
        </p:nvGrpSpPr>
        <p:grpSpPr>
          <a:xfrm>
            <a:off x="1640348" y="2462813"/>
            <a:ext cx="1641075" cy="841793"/>
            <a:chOff x="817509" y="2894529"/>
            <a:chExt cx="1641075" cy="841793"/>
          </a:xfrm>
        </p:grpSpPr>
        <p:sp>
          <p:nvSpPr>
            <p:cNvPr id="3" name="圆角矩形 2"/>
            <p:cNvSpPr/>
            <p:nvPr/>
          </p:nvSpPr>
          <p:spPr>
            <a:xfrm>
              <a:off x="817509" y="2900645"/>
              <a:ext cx="1641075" cy="83567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78" name="文本框 77"/>
            <p:cNvSpPr txBox="1"/>
            <p:nvPr/>
          </p:nvSpPr>
          <p:spPr>
            <a:xfrm>
              <a:off x="1030091" y="2894529"/>
              <a:ext cx="928648" cy="369332"/>
            </a:xfrm>
            <a:prstGeom prst="rect">
              <a:avLst/>
            </a:prstGeom>
            <a:noFill/>
          </p:spPr>
          <p:txBody>
            <a:bodyPr wrap="square" rtlCol="0">
              <a:spAutoFit/>
            </a:bodyPr>
            <a:lstStyle/>
            <a:p>
              <a:r>
                <a:rPr lang="en-US" altLang="zh-CN" dirty="0" smtClean="0"/>
                <a:t>User</a:t>
              </a:r>
              <a:endParaRPr lang="zh-CN" altLang="en-US" dirty="0"/>
            </a:p>
          </p:txBody>
        </p:sp>
        <p:sp>
          <p:nvSpPr>
            <p:cNvPr id="83" name="圆角矩形 82"/>
            <p:cNvSpPr/>
            <p:nvPr/>
          </p:nvSpPr>
          <p:spPr>
            <a:xfrm>
              <a:off x="1600322" y="3263861"/>
              <a:ext cx="738790" cy="4148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IDEA</a:t>
              </a:r>
              <a:endParaRPr lang="zh-CN" altLang="en-US" dirty="0"/>
            </a:p>
          </p:txBody>
        </p:sp>
      </p:grpSp>
      <p:grpSp>
        <p:nvGrpSpPr>
          <p:cNvPr id="108" name="组合 107"/>
          <p:cNvGrpSpPr/>
          <p:nvPr/>
        </p:nvGrpSpPr>
        <p:grpSpPr>
          <a:xfrm>
            <a:off x="3133925" y="1170263"/>
            <a:ext cx="1568470" cy="848799"/>
            <a:chOff x="3324478" y="1181262"/>
            <a:chExt cx="1568470" cy="848799"/>
          </a:xfrm>
        </p:grpSpPr>
        <p:sp>
          <p:nvSpPr>
            <p:cNvPr id="6" name="圆角矩形 5"/>
            <p:cNvSpPr/>
            <p:nvPr/>
          </p:nvSpPr>
          <p:spPr>
            <a:xfrm>
              <a:off x="3324478" y="1181262"/>
              <a:ext cx="1568470" cy="84879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86" name="圆角矩形 85"/>
            <p:cNvSpPr/>
            <p:nvPr/>
          </p:nvSpPr>
          <p:spPr>
            <a:xfrm>
              <a:off x="4108713" y="1567323"/>
              <a:ext cx="696397" cy="38049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SVN</a:t>
              </a:r>
              <a:endParaRPr lang="zh-CN" altLang="en-US" dirty="0"/>
            </a:p>
          </p:txBody>
        </p:sp>
        <p:sp>
          <p:nvSpPr>
            <p:cNvPr id="87" name="文本框 86"/>
            <p:cNvSpPr txBox="1"/>
            <p:nvPr/>
          </p:nvSpPr>
          <p:spPr>
            <a:xfrm>
              <a:off x="3493144" y="1197991"/>
              <a:ext cx="928648" cy="369332"/>
            </a:xfrm>
            <a:prstGeom prst="rect">
              <a:avLst/>
            </a:prstGeom>
            <a:noFill/>
          </p:spPr>
          <p:txBody>
            <a:bodyPr wrap="square" rtlCol="0">
              <a:spAutoFit/>
            </a:bodyPr>
            <a:lstStyle/>
            <a:p>
              <a:r>
                <a:rPr lang="en-US" altLang="zh-CN" dirty="0" smtClean="0"/>
                <a:t>SCM</a:t>
              </a:r>
              <a:endParaRPr lang="zh-CN" altLang="en-US" dirty="0"/>
            </a:p>
          </p:txBody>
        </p:sp>
      </p:grpSp>
      <p:grpSp>
        <p:nvGrpSpPr>
          <p:cNvPr id="109" name="组合 108"/>
          <p:cNvGrpSpPr/>
          <p:nvPr/>
        </p:nvGrpSpPr>
        <p:grpSpPr>
          <a:xfrm>
            <a:off x="4304312" y="4014882"/>
            <a:ext cx="1961639" cy="984037"/>
            <a:chOff x="5405027" y="4379863"/>
            <a:chExt cx="1961639" cy="984037"/>
          </a:xfrm>
        </p:grpSpPr>
        <p:sp>
          <p:nvSpPr>
            <p:cNvPr id="8" name="圆角矩形 7"/>
            <p:cNvSpPr/>
            <p:nvPr/>
          </p:nvSpPr>
          <p:spPr>
            <a:xfrm>
              <a:off x="5405027" y="4379863"/>
              <a:ext cx="1961639" cy="98403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99" name="圆角矩形 98"/>
            <p:cNvSpPr/>
            <p:nvPr/>
          </p:nvSpPr>
          <p:spPr>
            <a:xfrm>
              <a:off x="5865210" y="4833878"/>
              <a:ext cx="1413808" cy="437222"/>
            </a:xfrm>
            <a:prstGeom prst="roundRect">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BIT-Detector</a:t>
              </a:r>
              <a:endParaRPr lang="zh-CN" altLang="en-US" dirty="0"/>
            </a:p>
          </p:txBody>
        </p:sp>
        <p:sp>
          <p:nvSpPr>
            <p:cNvPr id="100" name="文本框 99"/>
            <p:cNvSpPr txBox="1"/>
            <p:nvPr/>
          </p:nvSpPr>
          <p:spPr>
            <a:xfrm>
              <a:off x="5426812" y="4447441"/>
              <a:ext cx="1501040" cy="369332"/>
            </a:xfrm>
            <a:prstGeom prst="rect">
              <a:avLst/>
            </a:prstGeom>
            <a:noFill/>
          </p:spPr>
          <p:txBody>
            <a:bodyPr wrap="square" rtlCol="0">
              <a:spAutoFit/>
            </a:bodyPr>
            <a:lstStyle/>
            <a:p>
              <a:r>
                <a:rPr lang="en-US" altLang="zh-CN" dirty="0" smtClean="0"/>
                <a:t>SonarScanner</a:t>
              </a:r>
              <a:endParaRPr lang="zh-CN" altLang="en-US" dirty="0"/>
            </a:p>
          </p:txBody>
        </p:sp>
      </p:grpSp>
      <p:sp>
        <p:nvSpPr>
          <p:cNvPr id="28" name="圆角矩形 27"/>
          <p:cNvSpPr/>
          <p:nvPr/>
        </p:nvSpPr>
        <p:spPr>
          <a:xfrm>
            <a:off x="5293861" y="2832145"/>
            <a:ext cx="923032" cy="4148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Maven</a:t>
            </a:r>
            <a:endParaRPr lang="zh-CN" altLang="en-US" dirty="0"/>
          </a:p>
        </p:txBody>
      </p:sp>
      <p:sp>
        <p:nvSpPr>
          <p:cNvPr id="5" name="文本框 4"/>
          <p:cNvSpPr txBox="1"/>
          <p:nvPr/>
        </p:nvSpPr>
        <p:spPr>
          <a:xfrm>
            <a:off x="4838700" y="2469229"/>
            <a:ext cx="988437" cy="369332"/>
          </a:xfrm>
          <a:prstGeom prst="rect">
            <a:avLst/>
          </a:prstGeom>
          <a:noFill/>
        </p:spPr>
        <p:txBody>
          <a:bodyPr wrap="square" rtlCol="0">
            <a:spAutoFit/>
          </a:bodyPr>
          <a:lstStyle/>
          <a:p>
            <a:r>
              <a:rPr lang="en-US" altLang="zh-CN" dirty="0" smtClean="0"/>
              <a:t>Jenkins</a:t>
            </a:r>
            <a:endParaRPr lang="zh-CN" altLang="en-US" dirty="0"/>
          </a:p>
        </p:txBody>
      </p:sp>
      <p:sp>
        <p:nvSpPr>
          <p:cNvPr id="30" name="圆角矩形 29"/>
          <p:cNvSpPr/>
          <p:nvPr/>
        </p:nvSpPr>
        <p:spPr>
          <a:xfrm>
            <a:off x="2464612" y="4468897"/>
            <a:ext cx="923032" cy="4148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MySQL</a:t>
            </a:r>
            <a:endParaRPr lang="zh-CN" altLang="en-US" dirty="0"/>
          </a:p>
        </p:txBody>
      </p:sp>
      <p:sp>
        <p:nvSpPr>
          <p:cNvPr id="33" name="文本框 32"/>
          <p:cNvSpPr txBox="1"/>
          <p:nvPr/>
        </p:nvSpPr>
        <p:spPr>
          <a:xfrm>
            <a:off x="1751643" y="4081010"/>
            <a:ext cx="1248731" cy="369332"/>
          </a:xfrm>
          <a:prstGeom prst="rect">
            <a:avLst/>
          </a:prstGeom>
          <a:noFill/>
        </p:spPr>
        <p:txBody>
          <a:bodyPr wrap="square" rtlCol="0">
            <a:spAutoFit/>
          </a:bodyPr>
          <a:lstStyle/>
          <a:p>
            <a:r>
              <a:rPr lang="en-US" altLang="zh-CN" dirty="0" err="1"/>
              <a:t>SonarQube</a:t>
            </a:r>
            <a:endParaRPr lang="zh-CN" altLang="en-US" dirty="0"/>
          </a:p>
        </p:txBody>
      </p:sp>
    </p:spTree>
    <p:extLst>
      <p:ext uri="{BB962C8B-B14F-4D97-AF65-F5344CB8AC3E}">
        <p14:creationId xmlns:p14="http://schemas.microsoft.com/office/powerpoint/2010/main" val="4040826295"/>
      </p:ext>
    </p:extLst>
  </p:cSld>
  <p:clrMapOvr>
    <a:masterClrMapping/>
  </p:clrMapOvr>
  <p:transition>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476500" y="4829174"/>
            <a:ext cx="4619625" cy="7143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p:cNvSpPr txBox="1"/>
          <p:nvPr/>
        </p:nvSpPr>
        <p:spPr>
          <a:xfrm>
            <a:off x="2557462" y="4909362"/>
            <a:ext cx="1219200" cy="2769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200" dirty="0" smtClean="0"/>
              <a:t>配置加载</a:t>
            </a:r>
            <a:endParaRPr lang="zh-CN" altLang="en-US" sz="1200" dirty="0"/>
          </a:p>
        </p:txBody>
      </p:sp>
      <p:sp>
        <p:nvSpPr>
          <p:cNvPr id="4" name="圆角矩形 3"/>
          <p:cNvSpPr/>
          <p:nvPr/>
        </p:nvSpPr>
        <p:spPr>
          <a:xfrm>
            <a:off x="4463653" y="5114241"/>
            <a:ext cx="1562100" cy="328522"/>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properties</a:t>
            </a:r>
            <a:endParaRPr lang="zh-CN" altLang="en-US" sz="1200" dirty="0"/>
          </a:p>
        </p:txBody>
      </p:sp>
      <p:sp>
        <p:nvSpPr>
          <p:cNvPr id="5" name="圆角矩形 4"/>
          <p:cNvSpPr/>
          <p:nvPr/>
        </p:nvSpPr>
        <p:spPr>
          <a:xfrm>
            <a:off x="2476500" y="3896499"/>
            <a:ext cx="4619625" cy="7143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文本框 5"/>
          <p:cNvSpPr txBox="1"/>
          <p:nvPr/>
        </p:nvSpPr>
        <p:spPr>
          <a:xfrm>
            <a:off x="2557462" y="3934985"/>
            <a:ext cx="1219200" cy="2769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200" dirty="0"/>
              <a:t>工具</a:t>
            </a:r>
            <a:r>
              <a:rPr lang="zh-CN" altLang="en-US" sz="1200" dirty="0" smtClean="0"/>
              <a:t>检测</a:t>
            </a:r>
            <a:endParaRPr lang="zh-CN" altLang="en-US" sz="1200" dirty="0"/>
          </a:p>
        </p:txBody>
      </p:sp>
      <p:sp>
        <p:nvSpPr>
          <p:cNvPr id="7" name="圆角矩形 6"/>
          <p:cNvSpPr/>
          <p:nvPr/>
        </p:nvSpPr>
        <p:spPr>
          <a:xfrm>
            <a:off x="3657600" y="4173886"/>
            <a:ext cx="790575" cy="327838"/>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err="1" smtClean="0"/>
              <a:t>Findbugs</a:t>
            </a:r>
            <a:endParaRPr lang="zh-CN" altLang="en-US" sz="1200" dirty="0"/>
          </a:p>
        </p:txBody>
      </p:sp>
      <p:sp>
        <p:nvSpPr>
          <p:cNvPr id="8" name="圆角矩形 7"/>
          <p:cNvSpPr/>
          <p:nvPr/>
        </p:nvSpPr>
        <p:spPr>
          <a:xfrm>
            <a:off x="4557712" y="4173885"/>
            <a:ext cx="528638" cy="341741"/>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err="1" smtClean="0"/>
              <a:t>Jlint</a:t>
            </a:r>
            <a:endParaRPr lang="zh-CN" altLang="en-US" sz="1200" dirty="0"/>
          </a:p>
        </p:txBody>
      </p:sp>
      <p:sp>
        <p:nvSpPr>
          <p:cNvPr id="9" name="圆角矩形 8"/>
          <p:cNvSpPr/>
          <p:nvPr/>
        </p:nvSpPr>
        <p:spPr>
          <a:xfrm>
            <a:off x="5205412" y="4173886"/>
            <a:ext cx="528638" cy="333762"/>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Infer</a:t>
            </a:r>
            <a:endParaRPr lang="zh-CN" altLang="en-US" sz="1200" dirty="0"/>
          </a:p>
        </p:txBody>
      </p:sp>
      <p:sp>
        <p:nvSpPr>
          <p:cNvPr id="10" name="圆角矩形 9"/>
          <p:cNvSpPr/>
          <p:nvPr/>
        </p:nvSpPr>
        <p:spPr>
          <a:xfrm>
            <a:off x="5879306" y="4173885"/>
            <a:ext cx="692944" cy="327838"/>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t>Fortify</a:t>
            </a:r>
            <a:endParaRPr lang="zh-CN" altLang="en-US" sz="1200" dirty="0"/>
          </a:p>
        </p:txBody>
      </p:sp>
      <p:cxnSp>
        <p:nvCxnSpPr>
          <p:cNvPr id="12" name="曲线连接符 11"/>
          <p:cNvCxnSpPr>
            <a:stCxn id="4" idx="0"/>
            <a:endCxn id="7" idx="2"/>
          </p:cNvCxnSpPr>
          <p:nvPr/>
        </p:nvCxnSpPr>
        <p:spPr>
          <a:xfrm rot="16200000" flipV="1">
            <a:off x="4342538" y="4212075"/>
            <a:ext cx="612517" cy="119181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 name="曲线连接符 13"/>
          <p:cNvCxnSpPr>
            <a:stCxn id="4" idx="0"/>
            <a:endCxn id="8" idx="2"/>
          </p:cNvCxnSpPr>
          <p:nvPr/>
        </p:nvCxnSpPr>
        <p:spPr>
          <a:xfrm rot="16200000" flipV="1">
            <a:off x="4734060" y="4603598"/>
            <a:ext cx="598615" cy="42267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6" name="曲线连接符 15"/>
          <p:cNvCxnSpPr>
            <a:stCxn id="4" idx="0"/>
            <a:endCxn id="9" idx="2"/>
          </p:cNvCxnSpPr>
          <p:nvPr/>
        </p:nvCxnSpPr>
        <p:spPr>
          <a:xfrm rot="5400000" flipH="1" flipV="1">
            <a:off x="5053921" y="4698431"/>
            <a:ext cx="606593" cy="22502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8" name="曲线连接符 17"/>
          <p:cNvCxnSpPr>
            <a:stCxn id="4" idx="0"/>
            <a:endCxn id="10" idx="2"/>
          </p:cNvCxnSpPr>
          <p:nvPr/>
        </p:nvCxnSpPr>
        <p:spPr>
          <a:xfrm rot="5400000" flipH="1" flipV="1">
            <a:off x="5428981" y="4317445"/>
            <a:ext cx="612518" cy="98107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9" name="圆角矩形 18"/>
          <p:cNvSpPr/>
          <p:nvPr/>
        </p:nvSpPr>
        <p:spPr>
          <a:xfrm>
            <a:off x="2476500" y="2963824"/>
            <a:ext cx="4619625" cy="7143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文本框 19"/>
          <p:cNvSpPr txBox="1"/>
          <p:nvPr/>
        </p:nvSpPr>
        <p:spPr>
          <a:xfrm>
            <a:off x="2557462" y="3002310"/>
            <a:ext cx="1219200" cy="2769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200" dirty="0" smtClean="0"/>
              <a:t>交叉验证</a:t>
            </a:r>
            <a:endParaRPr lang="zh-CN" altLang="en-US" sz="1200" dirty="0"/>
          </a:p>
        </p:txBody>
      </p:sp>
      <p:sp>
        <p:nvSpPr>
          <p:cNvPr id="21" name="圆角矩形 20"/>
          <p:cNvSpPr/>
          <p:nvPr/>
        </p:nvSpPr>
        <p:spPr>
          <a:xfrm>
            <a:off x="4182069" y="3273324"/>
            <a:ext cx="981075" cy="314579"/>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t>报告</a:t>
            </a:r>
            <a:r>
              <a:rPr lang="zh-CN" altLang="en-US" sz="1000" dirty="0" smtClean="0"/>
              <a:t>归一化</a:t>
            </a:r>
            <a:endParaRPr lang="zh-CN" altLang="en-US" sz="1000" dirty="0"/>
          </a:p>
        </p:txBody>
      </p:sp>
      <p:sp>
        <p:nvSpPr>
          <p:cNvPr id="22" name="圆角矩形 21"/>
          <p:cNvSpPr/>
          <p:nvPr/>
        </p:nvSpPr>
        <p:spPr>
          <a:xfrm>
            <a:off x="5685235" y="3267942"/>
            <a:ext cx="892969" cy="320640"/>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t>报告</a:t>
            </a:r>
            <a:r>
              <a:rPr lang="zh-CN" altLang="en-US" sz="1000" dirty="0" smtClean="0"/>
              <a:t>分类</a:t>
            </a:r>
            <a:endParaRPr lang="zh-CN" altLang="en-US" sz="1000" dirty="0"/>
          </a:p>
        </p:txBody>
      </p:sp>
      <p:sp>
        <p:nvSpPr>
          <p:cNvPr id="26" name="圆角矩形 25"/>
          <p:cNvSpPr/>
          <p:nvPr/>
        </p:nvSpPr>
        <p:spPr>
          <a:xfrm>
            <a:off x="2476500" y="2057224"/>
            <a:ext cx="4619625" cy="683866"/>
          </a:xfrm>
          <a:prstGeom prst="roundRect">
            <a:avLst/>
          </a:prstGeom>
          <a:solidFill>
            <a:schemeClr val="bg2">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文本框 26"/>
          <p:cNvSpPr txBox="1"/>
          <p:nvPr/>
        </p:nvSpPr>
        <p:spPr>
          <a:xfrm>
            <a:off x="2557462" y="2065201"/>
            <a:ext cx="1219200" cy="276999"/>
          </a:xfrm>
          <a:prstGeom prst="rect">
            <a:avLst/>
          </a:prstGeom>
          <a:solidFill>
            <a:schemeClr val="bg2">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200" dirty="0" smtClean="0"/>
              <a:t>模型预测</a:t>
            </a:r>
            <a:endParaRPr lang="zh-CN" altLang="en-US" sz="1200" dirty="0"/>
          </a:p>
        </p:txBody>
      </p:sp>
      <p:sp>
        <p:nvSpPr>
          <p:cNvPr id="28" name="圆角矩形 27"/>
          <p:cNvSpPr/>
          <p:nvPr/>
        </p:nvSpPr>
        <p:spPr>
          <a:xfrm>
            <a:off x="2895611" y="2325045"/>
            <a:ext cx="904267" cy="319963"/>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smtClean="0"/>
              <a:t>分析域提取</a:t>
            </a:r>
            <a:endParaRPr lang="zh-CN" altLang="en-US" sz="1000" dirty="0"/>
          </a:p>
        </p:txBody>
      </p:sp>
      <p:sp>
        <p:nvSpPr>
          <p:cNvPr id="29" name="圆角矩形 28"/>
          <p:cNvSpPr/>
          <p:nvPr/>
        </p:nvSpPr>
        <p:spPr>
          <a:xfrm>
            <a:off x="3990387" y="2325045"/>
            <a:ext cx="996262" cy="318819"/>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t>控制流</a:t>
            </a:r>
            <a:r>
              <a:rPr lang="zh-CN" altLang="en-US" sz="1000" dirty="0" smtClean="0"/>
              <a:t>图构建</a:t>
            </a:r>
            <a:endParaRPr lang="zh-CN" altLang="en-US" sz="1000" dirty="0"/>
          </a:p>
        </p:txBody>
      </p:sp>
      <p:sp>
        <p:nvSpPr>
          <p:cNvPr id="30" name="圆角矩形 29"/>
          <p:cNvSpPr/>
          <p:nvPr/>
        </p:nvSpPr>
        <p:spPr>
          <a:xfrm>
            <a:off x="5215258" y="2317171"/>
            <a:ext cx="812141" cy="326694"/>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smtClean="0"/>
              <a:t>特征抽取</a:t>
            </a:r>
            <a:endParaRPr lang="zh-CN" altLang="en-US" sz="1000" dirty="0"/>
          </a:p>
        </p:txBody>
      </p:sp>
      <p:sp>
        <p:nvSpPr>
          <p:cNvPr id="31" name="圆角矩形 30"/>
          <p:cNvSpPr/>
          <p:nvPr/>
        </p:nvSpPr>
        <p:spPr>
          <a:xfrm>
            <a:off x="6231740" y="2307646"/>
            <a:ext cx="761700" cy="326693"/>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smtClean="0"/>
              <a:t>结果预测</a:t>
            </a:r>
            <a:endParaRPr lang="zh-CN" altLang="en-US" sz="1000" dirty="0"/>
          </a:p>
        </p:txBody>
      </p:sp>
      <p:sp>
        <p:nvSpPr>
          <p:cNvPr id="46" name="圆角矩形 45"/>
          <p:cNvSpPr/>
          <p:nvPr/>
        </p:nvSpPr>
        <p:spPr>
          <a:xfrm>
            <a:off x="2476500" y="1099572"/>
            <a:ext cx="4619625" cy="67588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7" name="文本框 46"/>
          <p:cNvSpPr txBox="1"/>
          <p:nvPr/>
        </p:nvSpPr>
        <p:spPr>
          <a:xfrm>
            <a:off x="2557462" y="1149967"/>
            <a:ext cx="1219200" cy="2769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200" dirty="0" smtClean="0"/>
              <a:t>报告生成</a:t>
            </a:r>
            <a:endParaRPr lang="zh-CN" altLang="en-US" sz="1200" dirty="0"/>
          </a:p>
        </p:txBody>
      </p:sp>
      <p:sp>
        <p:nvSpPr>
          <p:cNvPr id="48" name="圆角矩形 47"/>
          <p:cNvSpPr/>
          <p:nvPr/>
        </p:nvSpPr>
        <p:spPr>
          <a:xfrm>
            <a:off x="4182069" y="1346153"/>
            <a:ext cx="981075" cy="335218"/>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smtClean="0"/>
              <a:t>报告排序</a:t>
            </a:r>
            <a:endParaRPr lang="zh-CN" altLang="en-US" sz="1000" dirty="0"/>
          </a:p>
        </p:txBody>
      </p:sp>
      <p:sp>
        <p:nvSpPr>
          <p:cNvPr id="49" name="圆角矩形 48"/>
          <p:cNvSpPr/>
          <p:nvPr/>
        </p:nvSpPr>
        <p:spPr>
          <a:xfrm>
            <a:off x="5685235" y="1346153"/>
            <a:ext cx="847725" cy="327273"/>
          </a:xfrm>
          <a:prstGeom prst="roundRect">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smtClean="0"/>
              <a:t>报告提交</a:t>
            </a:r>
            <a:endParaRPr lang="zh-CN" altLang="en-US" sz="1000" dirty="0"/>
          </a:p>
        </p:txBody>
      </p:sp>
      <p:cxnSp>
        <p:nvCxnSpPr>
          <p:cNvPr id="56" name="曲线连接符 55"/>
          <p:cNvCxnSpPr>
            <a:stCxn id="8" idx="0"/>
            <a:endCxn id="21" idx="2"/>
          </p:cNvCxnSpPr>
          <p:nvPr/>
        </p:nvCxnSpPr>
        <p:spPr>
          <a:xfrm rot="16200000" flipV="1">
            <a:off x="4454328" y="3806182"/>
            <a:ext cx="585982" cy="149424"/>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曲线连接符 74"/>
          <p:cNvCxnSpPr>
            <a:stCxn id="21" idx="3"/>
            <a:endCxn id="22" idx="1"/>
          </p:cNvCxnSpPr>
          <p:nvPr/>
        </p:nvCxnSpPr>
        <p:spPr>
          <a:xfrm flipV="1">
            <a:off x="5163144" y="3428262"/>
            <a:ext cx="522091" cy="235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0" name="曲线连接符 89"/>
          <p:cNvCxnSpPr>
            <a:stCxn id="22" idx="0"/>
            <a:endCxn id="28" idx="2"/>
          </p:cNvCxnSpPr>
          <p:nvPr/>
        </p:nvCxnSpPr>
        <p:spPr>
          <a:xfrm rot="16200000" flipV="1">
            <a:off x="4428266" y="1564487"/>
            <a:ext cx="622934" cy="278397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3" name="曲线连接符 92"/>
          <p:cNvCxnSpPr>
            <a:stCxn id="28" idx="3"/>
            <a:endCxn id="29" idx="1"/>
          </p:cNvCxnSpPr>
          <p:nvPr/>
        </p:nvCxnSpPr>
        <p:spPr>
          <a:xfrm flipV="1">
            <a:off x="3799878" y="2484455"/>
            <a:ext cx="190509" cy="57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5" name="曲线连接符 94"/>
          <p:cNvCxnSpPr>
            <a:stCxn id="29" idx="3"/>
            <a:endCxn id="30" idx="1"/>
          </p:cNvCxnSpPr>
          <p:nvPr/>
        </p:nvCxnSpPr>
        <p:spPr>
          <a:xfrm flipV="1">
            <a:off x="4986649" y="2480518"/>
            <a:ext cx="228609" cy="393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7" name="曲线连接符 96"/>
          <p:cNvCxnSpPr>
            <a:stCxn id="30" idx="3"/>
            <a:endCxn id="31" idx="1"/>
          </p:cNvCxnSpPr>
          <p:nvPr/>
        </p:nvCxnSpPr>
        <p:spPr>
          <a:xfrm flipV="1">
            <a:off x="6027399" y="2470993"/>
            <a:ext cx="204341" cy="952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9" name="曲线连接符 98"/>
          <p:cNvCxnSpPr>
            <a:stCxn id="31" idx="0"/>
            <a:endCxn id="48" idx="2"/>
          </p:cNvCxnSpPr>
          <p:nvPr/>
        </p:nvCxnSpPr>
        <p:spPr>
          <a:xfrm rot="16200000" flipV="1">
            <a:off x="5329462" y="1024517"/>
            <a:ext cx="626275" cy="193998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1" name="曲线连接符 100"/>
          <p:cNvCxnSpPr>
            <a:stCxn id="48" idx="3"/>
            <a:endCxn id="49" idx="1"/>
          </p:cNvCxnSpPr>
          <p:nvPr/>
        </p:nvCxnSpPr>
        <p:spPr>
          <a:xfrm flipV="1">
            <a:off x="5163144" y="1509790"/>
            <a:ext cx="522091" cy="397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1651000" y="801472"/>
            <a:ext cx="6324600"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7" name="直接连接符 106"/>
          <p:cNvCxnSpPr/>
          <p:nvPr/>
        </p:nvCxnSpPr>
        <p:spPr>
          <a:xfrm>
            <a:off x="1661319" y="5868772"/>
            <a:ext cx="63246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08" name="文本框 107"/>
          <p:cNvSpPr txBox="1"/>
          <p:nvPr/>
        </p:nvSpPr>
        <p:spPr>
          <a:xfrm>
            <a:off x="4474276" y="6009330"/>
            <a:ext cx="926189" cy="369332"/>
          </a:xfrm>
          <a:prstGeom prst="rect">
            <a:avLst/>
          </a:prstGeom>
          <a:noFill/>
        </p:spPr>
        <p:txBody>
          <a:bodyPr wrap="square" rtlCol="0">
            <a:spAutoFit/>
          </a:bodyPr>
          <a:lstStyle/>
          <a:p>
            <a:r>
              <a:rPr lang="en-US" altLang="zh-CN" dirty="0" smtClean="0"/>
              <a:t>Jenkins</a:t>
            </a:r>
            <a:endParaRPr lang="zh-CN" altLang="en-US" dirty="0"/>
          </a:p>
        </p:txBody>
      </p:sp>
      <p:sp>
        <p:nvSpPr>
          <p:cNvPr id="111" name="文本框 110"/>
          <p:cNvSpPr txBox="1"/>
          <p:nvPr/>
        </p:nvSpPr>
        <p:spPr>
          <a:xfrm>
            <a:off x="4286102" y="249718"/>
            <a:ext cx="1264439" cy="369332"/>
          </a:xfrm>
          <a:prstGeom prst="rect">
            <a:avLst/>
          </a:prstGeom>
          <a:noFill/>
        </p:spPr>
        <p:txBody>
          <a:bodyPr wrap="square" rtlCol="0">
            <a:spAutoFit/>
          </a:bodyPr>
          <a:lstStyle/>
          <a:p>
            <a:r>
              <a:rPr lang="en-US" altLang="zh-CN" dirty="0" err="1" smtClean="0"/>
              <a:t>SonarQube</a:t>
            </a:r>
            <a:endParaRPr lang="zh-CN" altLang="en-US" dirty="0"/>
          </a:p>
        </p:txBody>
      </p:sp>
      <p:sp>
        <p:nvSpPr>
          <p:cNvPr id="112" name="下箭头 111"/>
          <p:cNvSpPr/>
          <p:nvPr/>
        </p:nvSpPr>
        <p:spPr>
          <a:xfrm rot="10800000">
            <a:off x="4588450" y="5583320"/>
            <a:ext cx="598224" cy="423988"/>
          </a:xfrm>
          <a:prstGeom prst="down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4" name="下箭头 113"/>
          <p:cNvSpPr/>
          <p:nvPr/>
        </p:nvSpPr>
        <p:spPr>
          <a:xfrm rot="10800000">
            <a:off x="4588450" y="596940"/>
            <a:ext cx="598224" cy="423988"/>
          </a:xfrm>
          <a:prstGeom prst="down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17" name="曲线连接符 116"/>
          <p:cNvCxnSpPr>
            <a:stCxn id="7" idx="0"/>
            <a:endCxn id="21" idx="2"/>
          </p:cNvCxnSpPr>
          <p:nvPr/>
        </p:nvCxnSpPr>
        <p:spPr>
          <a:xfrm rot="5400000" flipH="1" flipV="1">
            <a:off x="4069756" y="3571036"/>
            <a:ext cx="585983" cy="619719"/>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19" name="曲线连接符 118"/>
          <p:cNvCxnSpPr>
            <a:stCxn id="9" idx="0"/>
            <a:endCxn id="21" idx="2"/>
          </p:cNvCxnSpPr>
          <p:nvPr/>
        </p:nvCxnSpPr>
        <p:spPr>
          <a:xfrm rot="16200000" flipV="1">
            <a:off x="4778178" y="3482333"/>
            <a:ext cx="585983" cy="797124"/>
          </a:xfrm>
          <a:prstGeom prst="curvedConnector3">
            <a:avLst/>
          </a:prstGeom>
        </p:spPr>
        <p:style>
          <a:lnRef idx="1">
            <a:schemeClr val="dk1"/>
          </a:lnRef>
          <a:fillRef idx="0">
            <a:schemeClr val="dk1"/>
          </a:fillRef>
          <a:effectRef idx="0">
            <a:schemeClr val="dk1"/>
          </a:effectRef>
          <a:fontRef idx="minor">
            <a:schemeClr val="tx1"/>
          </a:fontRef>
        </p:style>
      </p:cxnSp>
      <p:cxnSp>
        <p:nvCxnSpPr>
          <p:cNvPr id="121" name="曲线连接符 120"/>
          <p:cNvCxnSpPr>
            <a:stCxn id="10" idx="0"/>
            <a:endCxn id="21" idx="2"/>
          </p:cNvCxnSpPr>
          <p:nvPr/>
        </p:nvCxnSpPr>
        <p:spPr>
          <a:xfrm rot="16200000" flipV="1">
            <a:off x="5156202" y="3104308"/>
            <a:ext cx="585982" cy="1553171"/>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28335475"/>
      </p:ext>
    </p:extLst>
  </p:cSld>
  <p:clrMapOvr>
    <a:masterClrMapping/>
  </p:clrMapOvr>
  <p:transition>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507253248"/>
              </p:ext>
            </p:extLst>
          </p:nvPr>
        </p:nvGraphicFramePr>
        <p:xfrm>
          <a:off x="1524000" y="176033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3119904"/>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卡片 1"/>
          <p:cNvSpPr/>
          <p:nvPr/>
        </p:nvSpPr>
        <p:spPr>
          <a:xfrm>
            <a:off x="3138487" y="847724"/>
            <a:ext cx="2847975" cy="1181101"/>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文本框 2"/>
          <p:cNvSpPr txBox="1"/>
          <p:nvPr/>
        </p:nvSpPr>
        <p:spPr>
          <a:xfrm>
            <a:off x="3386136" y="1019175"/>
            <a:ext cx="2886076" cy="923330"/>
          </a:xfrm>
          <a:prstGeom prst="rect">
            <a:avLst/>
          </a:prstGeom>
          <a:noFill/>
        </p:spPr>
        <p:txBody>
          <a:bodyPr wrap="square" rtlCol="0">
            <a:spAutoFit/>
          </a:bodyPr>
          <a:lstStyle/>
          <a:p>
            <a:r>
              <a:rPr lang="en-US" altLang="zh-CN" dirty="0"/>
              <a:t>f</a:t>
            </a:r>
            <a:r>
              <a:rPr lang="en-US" altLang="zh-CN" dirty="0" smtClean="0"/>
              <a:t>or(</a:t>
            </a:r>
            <a:r>
              <a:rPr lang="en-US" altLang="zh-CN" dirty="0" err="1" smtClean="0"/>
              <a:t>int</a:t>
            </a:r>
            <a:r>
              <a:rPr lang="en-US" altLang="zh-CN" dirty="0" smtClean="0"/>
              <a:t> </a:t>
            </a:r>
            <a:r>
              <a:rPr lang="en-US" altLang="zh-CN" dirty="0" err="1" smtClean="0"/>
              <a:t>i</a:t>
            </a:r>
            <a:r>
              <a:rPr lang="en-US" altLang="zh-CN" dirty="0" smtClean="0"/>
              <a:t> = 1;i &lt;= 10; </a:t>
            </a:r>
            <a:r>
              <a:rPr lang="en-US" altLang="zh-CN" dirty="0" err="1" smtClean="0"/>
              <a:t>i</a:t>
            </a:r>
            <a:r>
              <a:rPr lang="en-US" altLang="zh-CN" dirty="0" smtClean="0"/>
              <a:t>++){</a:t>
            </a:r>
          </a:p>
          <a:p>
            <a:r>
              <a:rPr lang="en-US" altLang="zh-CN" dirty="0" smtClean="0"/>
              <a:t>    count = count + 1;</a:t>
            </a:r>
            <a:endParaRPr lang="en-US" altLang="zh-CN" dirty="0"/>
          </a:p>
          <a:p>
            <a:r>
              <a:rPr lang="en-US" altLang="zh-CN" dirty="0" smtClean="0"/>
              <a:t>}</a:t>
            </a:r>
            <a:endParaRPr lang="zh-CN" altLang="en-US" dirty="0"/>
          </a:p>
        </p:txBody>
      </p:sp>
      <p:sp>
        <p:nvSpPr>
          <p:cNvPr id="4" name="流程图: 卡片 3"/>
          <p:cNvSpPr/>
          <p:nvPr/>
        </p:nvSpPr>
        <p:spPr>
          <a:xfrm>
            <a:off x="438674" y="2628898"/>
            <a:ext cx="1381125" cy="6953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p:cNvSpPr txBox="1"/>
          <p:nvPr/>
        </p:nvSpPr>
        <p:spPr>
          <a:xfrm>
            <a:off x="657749" y="2791894"/>
            <a:ext cx="1162050" cy="369332"/>
          </a:xfrm>
          <a:prstGeom prst="rect">
            <a:avLst/>
          </a:prstGeom>
          <a:noFill/>
        </p:spPr>
        <p:txBody>
          <a:bodyPr wrap="square" rtlCol="0">
            <a:spAutoFit/>
          </a:bodyPr>
          <a:lstStyle/>
          <a:p>
            <a:r>
              <a:rPr lang="en-US" altLang="zh-CN" dirty="0" err="1"/>
              <a:t>i</a:t>
            </a:r>
            <a:r>
              <a:rPr lang="en-US" altLang="zh-CN" dirty="0" err="1" smtClean="0"/>
              <a:t>nt</a:t>
            </a:r>
            <a:r>
              <a:rPr lang="en-US" altLang="zh-CN" dirty="0" smtClean="0"/>
              <a:t> </a:t>
            </a:r>
            <a:r>
              <a:rPr lang="en-US" altLang="zh-CN" dirty="0" err="1" smtClean="0"/>
              <a:t>i</a:t>
            </a:r>
            <a:r>
              <a:rPr lang="en-US" altLang="zh-CN" dirty="0" smtClean="0"/>
              <a:t> = 1</a:t>
            </a:r>
            <a:endParaRPr lang="zh-CN" altLang="en-US" dirty="0"/>
          </a:p>
        </p:txBody>
      </p:sp>
      <p:sp>
        <p:nvSpPr>
          <p:cNvPr id="6" name="流程图: 卡片 5"/>
          <p:cNvSpPr/>
          <p:nvPr/>
        </p:nvSpPr>
        <p:spPr>
          <a:xfrm>
            <a:off x="2831304" y="2620441"/>
            <a:ext cx="1381125" cy="6953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文本框 6"/>
          <p:cNvSpPr txBox="1"/>
          <p:nvPr/>
        </p:nvSpPr>
        <p:spPr>
          <a:xfrm>
            <a:off x="3117054" y="2783437"/>
            <a:ext cx="1162050" cy="369332"/>
          </a:xfrm>
          <a:prstGeom prst="rect">
            <a:avLst/>
          </a:prstGeom>
          <a:noFill/>
        </p:spPr>
        <p:txBody>
          <a:bodyPr wrap="square" rtlCol="0">
            <a:spAutoFit/>
          </a:bodyPr>
          <a:lstStyle/>
          <a:p>
            <a:r>
              <a:rPr lang="en-US" altLang="zh-CN" dirty="0" err="1" smtClean="0"/>
              <a:t>i</a:t>
            </a:r>
            <a:r>
              <a:rPr lang="en-US" altLang="zh-CN" dirty="0" smtClean="0"/>
              <a:t> &lt;= 10</a:t>
            </a:r>
            <a:endParaRPr lang="zh-CN" altLang="en-US" dirty="0"/>
          </a:p>
        </p:txBody>
      </p:sp>
      <p:sp>
        <p:nvSpPr>
          <p:cNvPr id="8" name="流程图: 卡片 7"/>
          <p:cNvSpPr/>
          <p:nvPr/>
        </p:nvSpPr>
        <p:spPr>
          <a:xfrm>
            <a:off x="5129699" y="2620442"/>
            <a:ext cx="1381125" cy="6953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文本框 8"/>
          <p:cNvSpPr txBox="1"/>
          <p:nvPr/>
        </p:nvSpPr>
        <p:spPr>
          <a:xfrm>
            <a:off x="5524987" y="2783438"/>
            <a:ext cx="1162050" cy="369332"/>
          </a:xfrm>
          <a:prstGeom prst="rect">
            <a:avLst/>
          </a:prstGeom>
          <a:noFill/>
        </p:spPr>
        <p:txBody>
          <a:bodyPr wrap="square" rtlCol="0">
            <a:spAutoFit/>
          </a:bodyPr>
          <a:lstStyle/>
          <a:p>
            <a:r>
              <a:rPr lang="en-US" altLang="zh-CN" dirty="0" err="1" smtClean="0"/>
              <a:t>i</a:t>
            </a:r>
            <a:r>
              <a:rPr lang="en-US" altLang="zh-CN" dirty="0" smtClean="0"/>
              <a:t>++</a:t>
            </a:r>
            <a:endParaRPr lang="zh-CN" altLang="en-US" dirty="0"/>
          </a:p>
        </p:txBody>
      </p:sp>
      <p:sp>
        <p:nvSpPr>
          <p:cNvPr id="14" name="流程图: 卡片 13"/>
          <p:cNvSpPr/>
          <p:nvPr/>
        </p:nvSpPr>
        <p:spPr>
          <a:xfrm>
            <a:off x="6800850" y="2628898"/>
            <a:ext cx="1914525" cy="6953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文本框 14"/>
          <p:cNvSpPr txBox="1"/>
          <p:nvPr/>
        </p:nvSpPr>
        <p:spPr>
          <a:xfrm>
            <a:off x="6867525" y="2783440"/>
            <a:ext cx="1935956" cy="369332"/>
          </a:xfrm>
          <a:prstGeom prst="rect">
            <a:avLst/>
          </a:prstGeom>
          <a:noFill/>
        </p:spPr>
        <p:txBody>
          <a:bodyPr wrap="square" rtlCol="0">
            <a:spAutoFit/>
          </a:bodyPr>
          <a:lstStyle/>
          <a:p>
            <a:r>
              <a:rPr lang="en-US" altLang="zh-CN" dirty="0"/>
              <a:t>c</a:t>
            </a:r>
            <a:r>
              <a:rPr lang="en-US" altLang="zh-CN" dirty="0" smtClean="0"/>
              <a:t>ount = count + 1</a:t>
            </a:r>
            <a:endParaRPr lang="zh-CN" altLang="en-US" dirty="0"/>
          </a:p>
        </p:txBody>
      </p:sp>
      <p:sp>
        <p:nvSpPr>
          <p:cNvPr id="17" name="流程图: 卡片 16"/>
          <p:cNvSpPr/>
          <p:nvPr/>
        </p:nvSpPr>
        <p:spPr>
          <a:xfrm>
            <a:off x="135031" y="4046085"/>
            <a:ext cx="776287"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文本框 17"/>
          <p:cNvSpPr txBox="1"/>
          <p:nvPr/>
        </p:nvSpPr>
        <p:spPr>
          <a:xfrm>
            <a:off x="359393" y="4209081"/>
            <a:ext cx="482869" cy="369332"/>
          </a:xfrm>
          <a:prstGeom prst="rect">
            <a:avLst/>
          </a:prstGeom>
          <a:noFill/>
        </p:spPr>
        <p:txBody>
          <a:bodyPr wrap="square" rtlCol="0">
            <a:spAutoFit/>
          </a:bodyPr>
          <a:lstStyle/>
          <a:p>
            <a:r>
              <a:rPr lang="en-US" altLang="zh-CN" dirty="0" err="1"/>
              <a:t>i</a:t>
            </a:r>
            <a:r>
              <a:rPr lang="en-US" altLang="zh-CN" dirty="0" err="1" smtClean="0"/>
              <a:t>nt</a:t>
            </a:r>
            <a:r>
              <a:rPr lang="en-US" altLang="zh-CN" dirty="0" smtClean="0"/>
              <a:t> </a:t>
            </a:r>
            <a:endParaRPr lang="zh-CN" altLang="en-US" dirty="0"/>
          </a:p>
        </p:txBody>
      </p:sp>
      <p:sp>
        <p:nvSpPr>
          <p:cNvPr id="20" name="流程图: 卡片 19"/>
          <p:cNvSpPr/>
          <p:nvPr/>
        </p:nvSpPr>
        <p:spPr>
          <a:xfrm>
            <a:off x="1139164" y="4046085"/>
            <a:ext cx="928688"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文本框 20"/>
          <p:cNvSpPr txBox="1"/>
          <p:nvPr/>
        </p:nvSpPr>
        <p:spPr>
          <a:xfrm>
            <a:off x="1314675" y="4219678"/>
            <a:ext cx="577665" cy="369332"/>
          </a:xfrm>
          <a:prstGeom prst="rect">
            <a:avLst/>
          </a:prstGeom>
          <a:noFill/>
        </p:spPr>
        <p:txBody>
          <a:bodyPr wrap="square" rtlCol="0">
            <a:spAutoFit/>
          </a:bodyPr>
          <a:lstStyle/>
          <a:p>
            <a:r>
              <a:rPr lang="en-US" altLang="zh-CN" dirty="0"/>
              <a:t>i</a:t>
            </a:r>
            <a:r>
              <a:rPr lang="en-US" altLang="zh-CN" dirty="0" smtClean="0"/>
              <a:t> = 1</a:t>
            </a:r>
            <a:endParaRPr lang="zh-CN" altLang="en-US" dirty="0"/>
          </a:p>
        </p:txBody>
      </p:sp>
      <p:sp>
        <p:nvSpPr>
          <p:cNvPr id="23" name="流程图: 卡片 22"/>
          <p:cNvSpPr/>
          <p:nvPr/>
        </p:nvSpPr>
        <p:spPr>
          <a:xfrm>
            <a:off x="484555" y="5060636"/>
            <a:ext cx="607783"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文本框 23"/>
          <p:cNvSpPr txBox="1"/>
          <p:nvPr/>
        </p:nvSpPr>
        <p:spPr>
          <a:xfrm>
            <a:off x="688004" y="5223630"/>
            <a:ext cx="378055" cy="369332"/>
          </a:xfrm>
          <a:prstGeom prst="rect">
            <a:avLst/>
          </a:prstGeom>
          <a:noFill/>
        </p:spPr>
        <p:txBody>
          <a:bodyPr wrap="square" rtlCol="0">
            <a:spAutoFit/>
          </a:bodyPr>
          <a:lstStyle/>
          <a:p>
            <a:r>
              <a:rPr lang="en-US" altLang="zh-CN" dirty="0" err="1" smtClean="0"/>
              <a:t>i</a:t>
            </a:r>
            <a:r>
              <a:rPr lang="en-US" altLang="zh-CN" dirty="0" smtClean="0"/>
              <a:t> </a:t>
            </a:r>
            <a:endParaRPr lang="zh-CN" altLang="en-US" dirty="0"/>
          </a:p>
        </p:txBody>
      </p:sp>
      <p:sp>
        <p:nvSpPr>
          <p:cNvPr id="26" name="流程图: 卡片 25"/>
          <p:cNvSpPr/>
          <p:nvPr/>
        </p:nvSpPr>
        <p:spPr>
          <a:xfrm>
            <a:off x="2052791" y="5060635"/>
            <a:ext cx="621411"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7" name="文本框 26"/>
          <p:cNvSpPr txBox="1"/>
          <p:nvPr/>
        </p:nvSpPr>
        <p:spPr>
          <a:xfrm>
            <a:off x="2232391" y="5223631"/>
            <a:ext cx="386532" cy="369332"/>
          </a:xfrm>
          <a:prstGeom prst="rect">
            <a:avLst/>
          </a:prstGeom>
          <a:noFill/>
        </p:spPr>
        <p:txBody>
          <a:bodyPr wrap="square" rtlCol="0">
            <a:spAutoFit/>
          </a:bodyPr>
          <a:lstStyle/>
          <a:p>
            <a:r>
              <a:rPr lang="en-US" altLang="zh-CN" dirty="0"/>
              <a:t>1</a:t>
            </a:r>
            <a:r>
              <a:rPr lang="en-US" altLang="zh-CN" dirty="0" smtClean="0"/>
              <a:t> </a:t>
            </a:r>
            <a:endParaRPr lang="zh-CN" altLang="en-US" dirty="0"/>
          </a:p>
        </p:txBody>
      </p:sp>
      <p:sp>
        <p:nvSpPr>
          <p:cNvPr id="29" name="流程图: 卡片 28"/>
          <p:cNvSpPr/>
          <p:nvPr/>
        </p:nvSpPr>
        <p:spPr>
          <a:xfrm>
            <a:off x="2449840" y="4035595"/>
            <a:ext cx="776287"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文本框 29"/>
          <p:cNvSpPr txBox="1"/>
          <p:nvPr/>
        </p:nvSpPr>
        <p:spPr>
          <a:xfrm>
            <a:off x="2674202" y="4198591"/>
            <a:ext cx="482869" cy="369332"/>
          </a:xfrm>
          <a:prstGeom prst="rect">
            <a:avLst/>
          </a:prstGeom>
          <a:noFill/>
        </p:spPr>
        <p:txBody>
          <a:bodyPr wrap="square" rtlCol="0">
            <a:spAutoFit/>
          </a:bodyPr>
          <a:lstStyle/>
          <a:p>
            <a:r>
              <a:rPr lang="en-US" altLang="zh-CN" dirty="0" err="1" smtClean="0"/>
              <a:t>i</a:t>
            </a:r>
            <a:r>
              <a:rPr lang="en-US" altLang="zh-CN" dirty="0" smtClean="0"/>
              <a:t> </a:t>
            </a:r>
            <a:endParaRPr lang="zh-CN" altLang="en-US" dirty="0"/>
          </a:p>
        </p:txBody>
      </p:sp>
      <p:sp>
        <p:nvSpPr>
          <p:cNvPr id="32" name="流程图: 卡片 31"/>
          <p:cNvSpPr/>
          <p:nvPr/>
        </p:nvSpPr>
        <p:spPr>
          <a:xfrm>
            <a:off x="3383069" y="4017513"/>
            <a:ext cx="776287"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文本框 32"/>
          <p:cNvSpPr txBox="1"/>
          <p:nvPr/>
        </p:nvSpPr>
        <p:spPr>
          <a:xfrm>
            <a:off x="3607431" y="4180509"/>
            <a:ext cx="482869" cy="369332"/>
          </a:xfrm>
          <a:prstGeom prst="rect">
            <a:avLst/>
          </a:prstGeom>
          <a:noFill/>
        </p:spPr>
        <p:txBody>
          <a:bodyPr wrap="square" rtlCol="0">
            <a:spAutoFit/>
          </a:bodyPr>
          <a:lstStyle/>
          <a:p>
            <a:r>
              <a:rPr lang="en-US" altLang="zh-CN" dirty="0" smtClean="0"/>
              <a:t>&lt;= </a:t>
            </a:r>
            <a:endParaRPr lang="zh-CN" altLang="en-US" dirty="0"/>
          </a:p>
        </p:txBody>
      </p:sp>
      <p:sp>
        <p:nvSpPr>
          <p:cNvPr id="35" name="流程图: 卡片 34"/>
          <p:cNvSpPr/>
          <p:nvPr/>
        </p:nvSpPr>
        <p:spPr>
          <a:xfrm>
            <a:off x="4382107" y="4017512"/>
            <a:ext cx="776287"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文本框 35"/>
          <p:cNvSpPr txBox="1"/>
          <p:nvPr/>
        </p:nvSpPr>
        <p:spPr>
          <a:xfrm>
            <a:off x="4559330" y="4142409"/>
            <a:ext cx="482869" cy="369332"/>
          </a:xfrm>
          <a:prstGeom prst="rect">
            <a:avLst/>
          </a:prstGeom>
          <a:noFill/>
        </p:spPr>
        <p:txBody>
          <a:bodyPr wrap="square" rtlCol="0">
            <a:spAutoFit/>
          </a:bodyPr>
          <a:lstStyle/>
          <a:p>
            <a:r>
              <a:rPr lang="en-US" altLang="zh-CN" dirty="0" smtClean="0"/>
              <a:t>10 </a:t>
            </a:r>
            <a:endParaRPr lang="zh-CN" altLang="en-US" dirty="0"/>
          </a:p>
        </p:txBody>
      </p:sp>
      <p:sp>
        <p:nvSpPr>
          <p:cNvPr id="38" name="流程图: 卡片 37"/>
          <p:cNvSpPr/>
          <p:nvPr/>
        </p:nvSpPr>
        <p:spPr>
          <a:xfrm>
            <a:off x="5015112" y="5093937"/>
            <a:ext cx="529937"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文本框 38"/>
          <p:cNvSpPr txBox="1"/>
          <p:nvPr/>
        </p:nvSpPr>
        <p:spPr>
          <a:xfrm>
            <a:off x="5168274" y="5256933"/>
            <a:ext cx="329633" cy="369332"/>
          </a:xfrm>
          <a:prstGeom prst="rect">
            <a:avLst/>
          </a:prstGeom>
          <a:noFill/>
        </p:spPr>
        <p:txBody>
          <a:bodyPr wrap="square" rtlCol="0">
            <a:spAutoFit/>
          </a:bodyPr>
          <a:lstStyle/>
          <a:p>
            <a:r>
              <a:rPr lang="en-US" altLang="zh-CN" dirty="0" err="1" smtClean="0"/>
              <a:t>i</a:t>
            </a:r>
            <a:r>
              <a:rPr lang="en-US" altLang="zh-CN" dirty="0" smtClean="0"/>
              <a:t> </a:t>
            </a:r>
            <a:endParaRPr lang="zh-CN" altLang="en-US" dirty="0"/>
          </a:p>
        </p:txBody>
      </p:sp>
      <p:sp>
        <p:nvSpPr>
          <p:cNvPr id="41" name="流程图: 卡片 40"/>
          <p:cNvSpPr/>
          <p:nvPr/>
        </p:nvSpPr>
        <p:spPr>
          <a:xfrm>
            <a:off x="5928115" y="5093936"/>
            <a:ext cx="574752"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文本框 41"/>
          <p:cNvSpPr txBox="1"/>
          <p:nvPr/>
        </p:nvSpPr>
        <p:spPr>
          <a:xfrm>
            <a:off x="5991342" y="5249547"/>
            <a:ext cx="464664" cy="369332"/>
          </a:xfrm>
          <a:prstGeom prst="rect">
            <a:avLst/>
          </a:prstGeom>
          <a:noFill/>
        </p:spPr>
        <p:txBody>
          <a:bodyPr wrap="square" rtlCol="0">
            <a:spAutoFit/>
          </a:bodyPr>
          <a:lstStyle/>
          <a:p>
            <a:r>
              <a:rPr lang="en-US" altLang="zh-CN" dirty="0" smtClean="0"/>
              <a:t>++ </a:t>
            </a:r>
            <a:endParaRPr lang="zh-CN" altLang="en-US" dirty="0"/>
          </a:p>
        </p:txBody>
      </p:sp>
      <p:sp>
        <p:nvSpPr>
          <p:cNvPr id="44" name="流程图: 卡片 43"/>
          <p:cNvSpPr/>
          <p:nvPr/>
        </p:nvSpPr>
        <p:spPr>
          <a:xfrm>
            <a:off x="6298894" y="3979415"/>
            <a:ext cx="776287"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5" name="文本框 44"/>
          <p:cNvSpPr txBox="1"/>
          <p:nvPr/>
        </p:nvSpPr>
        <p:spPr>
          <a:xfrm>
            <a:off x="6312664" y="4142409"/>
            <a:ext cx="776287" cy="369332"/>
          </a:xfrm>
          <a:prstGeom prst="rect">
            <a:avLst/>
          </a:prstGeom>
          <a:noFill/>
        </p:spPr>
        <p:txBody>
          <a:bodyPr wrap="square" rtlCol="0">
            <a:spAutoFit/>
          </a:bodyPr>
          <a:lstStyle/>
          <a:p>
            <a:r>
              <a:rPr lang="en-US" altLang="zh-CN" dirty="0" smtClean="0"/>
              <a:t>count </a:t>
            </a:r>
            <a:endParaRPr lang="zh-CN" altLang="en-US" dirty="0"/>
          </a:p>
        </p:txBody>
      </p:sp>
      <p:sp>
        <p:nvSpPr>
          <p:cNvPr id="47" name="流程图: 卡片 46"/>
          <p:cNvSpPr/>
          <p:nvPr/>
        </p:nvSpPr>
        <p:spPr>
          <a:xfrm>
            <a:off x="7266251" y="4007984"/>
            <a:ext cx="504404" cy="581026"/>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8" name="文本框 47"/>
          <p:cNvSpPr txBox="1"/>
          <p:nvPr/>
        </p:nvSpPr>
        <p:spPr>
          <a:xfrm>
            <a:off x="7402750" y="4144681"/>
            <a:ext cx="468818" cy="346604"/>
          </a:xfrm>
          <a:prstGeom prst="rect">
            <a:avLst/>
          </a:prstGeom>
          <a:noFill/>
        </p:spPr>
        <p:txBody>
          <a:bodyPr wrap="square" rtlCol="0">
            <a:spAutoFit/>
          </a:bodyPr>
          <a:lstStyle/>
          <a:p>
            <a:r>
              <a:rPr lang="en-US" altLang="zh-CN" dirty="0"/>
              <a:t>=</a:t>
            </a:r>
            <a:r>
              <a:rPr lang="en-US" altLang="zh-CN" dirty="0" smtClean="0"/>
              <a:t> </a:t>
            </a:r>
            <a:endParaRPr lang="zh-CN" altLang="en-US" dirty="0"/>
          </a:p>
        </p:txBody>
      </p:sp>
      <p:sp>
        <p:nvSpPr>
          <p:cNvPr id="50" name="流程图: 卡片 49"/>
          <p:cNvSpPr/>
          <p:nvPr/>
        </p:nvSpPr>
        <p:spPr>
          <a:xfrm>
            <a:off x="7983353" y="3979414"/>
            <a:ext cx="1053535"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1" name="文本框 50"/>
          <p:cNvSpPr txBox="1"/>
          <p:nvPr/>
        </p:nvSpPr>
        <p:spPr>
          <a:xfrm>
            <a:off x="7961962" y="4142409"/>
            <a:ext cx="1096313" cy="369332"/>
          </a:xfrm>
          <a:prstGeom prst="rect">
            <a:avLst/>
          </a:prstGeom>
          <a:noFill/>
        </p:spPr>
        <p:txBody>
          <a:bodyPr wrap="square" rtlCol="0">
            <a:spAutoFit/>
          </a:bodyPr>
          <a:lstStyle/>
          <a:p>
            <a:r>
              <a:rPr lang="en-US" altLang="zh-CN" dirty="0"/>
              <a:t>c</a:t>
            </a:r>
            <a:r>
              <a:rPr lang="en-US" altLang="zh-CN" dirty="0" smtClean="0"/>
              <a:t>ount + 1 </a:t>
            </a:r>
            <a:endParaRPr lang="zh-CN" altLang="en-US" dirty="0"/>
          </a:p>
        </p:txBody>
      </p:sp>
      <p:sp>
        <p:nvSpPr>
          <p:cNvPr id="53" name="流程图: 卡片 52"/>
          <p:cNvSpPr/>
          <p:nvPr/>
        </p:nvSpPr>
        <p:spPr>
          <a:xfrm>
            <a:off x="6868859" y="5093936"/>
            <a:ext cx="776287"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4" name="文本框 53"/>
          <p:cNvSpPr txBox="1"/>
          <p:nvPr/>
        </p:nvSpPr>
        <p:spPr>
          <a:xfrm>
            <a:off x="6893650" y="5230122"/>
            <a:ext cx="799101" cy="369332"/>
          </a:xfrm>
          <a:prstGeom prst="rect">
            <a:avLst/>
          </a:prstGeom>
          <a:noFill/>
        </p:spPr>
        <p:txBody>
          <a:bodyPr wrap="square" rtlCol="0">
            <a:spAutoFit/>
          </a:bodyPr>
          <a:lstStyle/>
          <a:p>
            <a:r>
              <a:rPr lang="en-US" altLang="zh-CN" dirty="0" smtClean="0"/>
              <a:t>count </a:t>
            </a:r>
            <a:endParaRPr lang="zh-CN" altLang="en-US" dirty="0"/>
          </a:p>
        </p:txBody>
      </p:sp>
      <p:sp>
        <p:nvSpPr>
          <p:cNvPr id="56" name="流程图: 卡片 55"/>
          <p:cNvSpPr/>
          <p:nvPr/>
        </p:nvSpPr>
        <p:spPr>
          <a:xfrm>
            <a:off x="7802378" y="5093937"/>
            <a:ext cx="519769" cy="619124"/>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文本框 56"/>
          <p:cNvSpPr txBox="1"/>
          <p:nvPr/>
        </p:nvSpPr>
        <p:spPr>
          <a:xfrm>
            <a:off x="7952601" y="5256933"/>
            <a:ext cx="323308" cy="369331"/>
          </a:xfrm>
          <a:prstGeom prst="rect">
            <a:avLst/>
          </a:prstGeom>
          <a:noFill/>
        </p:spPr>
        <p:txBody>
          <a:bodyPr wrap="square" rtlCol="0">
            <a:spAutoFit/>
          </a:bodyPr>
          <a:lstStyle/>
          <a:p>
            <a:r>
              <a:rPr lang="en-US" altLang="zh-CN" dirty="0" smtClean="0"/>
              <a:t>+ </a:t>
            </a:r>
            <a:endParaRPr lang="zh-CN" altLang="en-US" dirty="0"/>
          </a:p>
        </p:txBody>
      </p:sp>
      <p:grpSp>
        <p:nvGrpSpPr>
          <p:cNvPr id="61" name="组合 60"/>
          <p:cNvGrpSpPr/>
          <p:nvPr/>
        </p:nvGrpSpPr>
        <p:grpSpPr>
          <a:xfrm>
            <a:off x="8495322" y="5060636"/>
            <a:ext cx="541566" cy="652425"/>
            <a:chOff x="1362076" y="2628900"/>
            <a:chExt cx="757991" cy="619125"/>
          </a:xfrm>
        </p:grpSpPr>
        <p:sp>
          <p:nvSpPr>
            <p:cNvPr id="62" name="流程图: 卡片 61"/>
            <p:cNvSpPr/>
            <p:nvPr/>
          </p:nvSpPr>
          <p:spPr>
            <a:xfrm>
              <a:off x="1362076" y="2628900"/>
              <a:ext cx="757991"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3" name="文本框 62"/>
            <p:cNvSpPr txBox="1"/>
            <p:nvPr/>
          </p:nvSpPr>
          <p:spPr>
            <a:xfrm>
              <a:off x="1581150" y="2791896"/>
              <a:ext cx="471488"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1</a:t>
              </a:r>
              <a:r>
                <a:rPr lang="en-US" altLang="zh-CN" dirty="0" smtClean="0"/>
                <a:t> </a:t>
              </a:r>
              <a:endParaRPr lang="zh-CN" altLang="en-US" dirty="0"/>
            </a:p>
          </p:txBody>
        </p:sp>
      </p:grpSp>
      <p:sp>
        <p:nvSpPr>
          <p:cNvPr id="65" name="流程图: 卡片 64"/>
          <p:cNvSpPr/>
          <p:nvPr/>
        </p:nvSpPr>
        <p:spPr>
          <a:xfrm>
            <a:off x="1334731" y="5060635"/>
            <a:ext cx="504404" cy="619125"/>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6" name="文本框 65"/>
          <p:cNvSpPr txBox="1"/>
          <p:nvPr/>
        </p:nvSpPr>
        <p:spPr>
          <a:xfrm>
            <a:off x="1471230" y="5206296"/>
            <a:ext cx="468818" cy="369331"/>
          </a:xfrm>
          <a:prstGeom prst="rect">
            <a:avLst/>
          </a:prstGeom>
          <a:noFill/>
        </p:spPr>
        <p:txBody>
          <a:bodyPr wrap="square" rtlCol="0">
            <a:spAutoFit/>
          </a:bodyPr>
          <a:lstStyle/>
          <a:p>
            <a:r>
              <a:rPr lang="en-US" altLang="zh-CN" dirty="0"/>
              <a:t>=</a:t>
            </a:r>
            <a:r>
              <a:rPr lang="en-US" altLang="zh-CN" dirty="0" smtClean="0"/>
              <a:t> </a:t>
            </a:r>
            <a:endParaRPr lang="zh-CN" altLang="en-US" dirty="0"/>
          </a:p>
        </p:txBody>
      </p:sp>
      <p:cxnSp>
        <p:nvCxnSpPr>
          <p:cNvPr id="68" name="直接箭头连接符 67"/>
          <p:cNvCxnSpPr>
            <a:stCxn id="2" idx="2"/>
            <a:endCxn id="4" idx="0"/>
          </p:cNvCxnSpPr>
          <p:nvPr/>
        </p:nvCxnSpPr>
        <p:spPr>
          <a:xfrm flipH="1">
            <a:off x="1129237" y="2028825"/>
            <a:ext cx="3433238" cy="600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p:cNvCxnSpPr>
            <a:stCxn id="2" idx="2"/>
            <a:endCxn id="6" idx="0"/>
          </p:cNvCxnSpPr>
          <p:nvPr/>
        </p:nvCxnSpPr>
        <p:spPr>
          <a:xfrm flipH="1">
            <a:off x="3521867" y="2028825"/>
            <a:ext cx="1040608" cy="5916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p:cNvCxnSpPr>
            <a:stCxn id="2" idx="2"/>
            <a:endCxn id="8" idx="0"/>
          </p:cNvCxnSpPr>
          <p:nvPr/>
        </p:nvCxnSpPr>
        <p:spPr>
          <a:xfrm>
            <a:off x="4562475" y="2028825"/>
            <a:ext cx="1257787" cy="591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p:cNvCxnSpPr>
            <a:stCxn id="2" idx="2"/>
            <a:endCxn id="14" idx="0"/>
          </p:cNvCxnSpPr>
          <p:nvPr/>
        </p:nvCxnSpPr>
        <p:spPr>
          <a:xfrm>
            <a:off x="4562475" y="2028825"/>
            <a:ext cx="3195638" cy="600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p:cNvCxnSpPr>
            <a:stCxn id="4" idx="2"/>
            <a:endCxn id="17" idx="0"/>
          </p:cNvCxnSpPr>
          <p:nvPr/>
        </p:nvCxnSpPr>
        <p:spPr>
          <a:xfrm flipH="1">
            <a:off x="523175" y="3324223"/>
            <a:ext cx="606062" cy="721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p:cNvCxnSpPr>
            <a:stCxn id="4" idx="2"/>
            <a:endCxn id="20" idx="0"/>
          </p:cNvCxnSpPr>
          <p:nvPr/>
        </p:nvCxnSpPr>
        <p:spPr>
          <a:xfrm>
            <a:off x="1129237" y="3324223"/>
            <a:ext cx="474271" cy="721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p:cNvCxnSpPr>
            <a:stCxn id="6" idx="2"/>
            <a:endCxn id="29" idx="0"/>
          </p:cNvCxnSpPr>
          <p:nvPr/>
        </p:nvCxnSpPr>
        <p:spPr>
          <a:xfrm flipH="1">
            <a:off x="2837984" y="3315766"/>
            <a:ext cx="683883" cy="719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a:stCxn id="6" idx="2"/>
            <a:endCxn id="32" idx="0"/>
          </p:cNvCxnSpPr>
          <p:nvPr/>
        </p:nvCxnSpPr>
        <p:spPr>
          <a:xfrm>
            <a:off x="3521867" y="3315766"/>
            <a:ext cx="249346" cy="701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a:stCxn id="6" idx="2"/>
            <a:endCxn id="35" idx="0"/>
          </p:cNvCxnSpPr>
          <p:nvPr/>
        </p:nvCxnSpPr>
        <p:spPr>
          <a:xfrm>
            <a:off x="3521867" y="3315766"/>
            <a:ext cx="1248384" cy="701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接箭头连接符 85"/>
          <p:cNvCxnSpPr>
            <a:stCxn id="8" idx="2"/>
            <a:endCxn id="38" idx="0"/>
          </p:cNvCxnSpPr>
          <p:nvPr/>
        </p:nvCxnSpPr>
        <p:spPr>
          <a:xfrm flipH="1">
            <a:off x="5280081" y="3315767"/>
            <a:ext cx="540181" cy="1778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8" idx="2"/>
            <a:endCxn id="41" idx="0"/>
          </p:cNvCxnSpPr>
          <p:nvPr/>
        </p:nvCxnSpPr>
        <p:spPr>
          <a:xfrm>
            <a:off x="5820262" y="3315767"/>
            <a:ext cx="395229" cy="17781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接箭头连接符 89"/>
          <p:cNvCxnSpPr>
            <a:stCxn id="14" idx="2"/>
            <a:endCxn id="44" idx="0"/>
          </p:cNvCxnSpPr>
          <p:nvPr/>
        </p:nvCxnSpPr>
        <p:spPr>
          <a:xfrm flipH="1">
            <a:off x="6687038" y="3324223"/>
            <a:ext cx="1071075" cy="6551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p:cNvCxnSpPr>
            <a:stCxn id="14" idx="2"/>
            <a:endCxn id="47" idx="0"/>
          </p:cNvCxnSpPr>
          <p:nvPr/>
        </p:nvCxnSpPr>
        <p:spPr>
          <a:xfrm flipH="1">
            <a:off x="7518453" y="3324223"/>
            <a:ext cx="239660" cy="683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接箭头连接符 93"/>
          <p:cNvCxnSpPr>
            <a:stCxn id="14" idx="2"/>
            <a:endCxn id="50" idx="0"/>
          </p:cNvCxnSpPr>
          <p:nvPr/>
        </p:nvCxnSpPr>
        <p:spPr>
          <a:xfrm>
            <a:off x="7758113" y="3324223"/>
            <a:ext cx="752008" cy="655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p:cNvCxnSpPr>
            <a:stCxn id="20" idx="2"/>
            <a:endCxn id="23" idx="0"/>
          </p:cNvCxnSpPr>
          <p:nvPr/>
        </p:nvCxnSpPr>
        <p:spPr>
          <a:xfrm flipH="1">
            <a:off x="788447" y="4665210"/>
            <a:ext cx="815061" cy="395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接箭头连接符 97"/>
          <p:cNvCxnSpPr>
            <a:stCxn id="20" idx="2"/>
            <a:endCxn id="65" idx="0"/>
          </p:cNvCxnSpPr>
          <p:nvPr/>
        </p:nvCxnSpPr>
        <p:spPr>
          <a:xfrm flipH="1">
            <a:off x="1586933" y="4665210"/>
            <a:ext cx="16575" cy="39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p:cNvCxnSpPr>
            <a:stCxn id="20" idx="2"/>
            <a:endCxn id="26" idx="0"/>
          </p:cNvCxnSpPr>
          <p:nvPr/>
        </p:nvCxnSpPr>
        <p:spPr>
          <a:xfrm>
            <a:off x="1603508" y="4665210"/>
            <a:ext cx="759989" cy="395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直接箭头连接符 103"/>
          <p:cNvCxnSpPr>
            <a:stCxn id="50" idx="2"/>
            <a:endCxn id="56" idx="0"/>
          </p:cNvCxnSpPr>
          <p:nvPr/>
        </p:nvCxnSpPr>
        <p:spPr>
          <a:xfrm flipH="1">
            <a:off x="8062263" y="4598539"/>
            <a:ext cx="447858" cy="495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105"/>
          <p:cNvCxnSpPr>
            <a:stCxn id="50" idx="2"/>
            <a:endCxn id="62" idx="0"/>
          </p:cNvCxnSpPr>
          <p:nvPr/>
        </p:nvCxnSpPr>
        <p:spPr>
          <a:xfrm>
            <a:off x="8510121" y="4598539"/>
            <a:ext cx="255984" cy="462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a:stCxn id="50" idx="2"/>
            <a:endCxn id="53" idx="0"/>
          </p:cNvCxnSpPr>
          <p:nvPr/>
        </p:nvCxnSpPr>
        <p:spPr>
          <a:xfrm flipH="1">
            <a:off x="7257003" y="4598539"/>
            <a:ext cx="1253118" cy="495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1036799"/>
      </p:ext>
    </p:extLst>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可选过程 2"/>
          <p:cNvSpPr/>
          <p:nvPr/>
        </p:nvSpPr>
        <p:spPr>
          <a:xfrm>
            <a:off x="3601169" y="2550083"/>
            <a:ext cx="1404713" cy="695203"/>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寻找点位并构造缺陷源</a:t>
            </a:r>
            <a:endParaRPr lang="zh-CN" altLang="en-US" dirty="0"/>
          </a:p>
        </p:txBody>
      </p:sp>
      <p:sp>
        <p:nvSpPr>
          <p:cNvPr id="5" name="流程图: 可选过程 4"/>
          <p:cNvSpPr/>
          <p:nvPr/>
        </p:nvSpPr>
        <p:spPr>
          <a:xfrm>
            <a:off x="3649519" y="3592887"/>
            <a:ext cx="1308017" cy="660064"/>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编译并执行</a:t>
            </a:r>
            <a:endParaRPr lang="zh-CN" altLang="en-US" dirty="0"/>
          </a:p>
        </p:txBody>
      </p:sp>
      <p:sp>
        <p:nvSpPr>
          <p:cNvPr id="6" name="流程图: 可选过程 5"/>
          <p:cNvSpPr/>
          <p:nvPr/>
        </p:nvSpPr>
        <p:spPr>
          <a:xfrm>
            <a:off x="3649518" y="4527031"/>
            <a:ext cx="1308017" cy="660064"/>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成功</a:t>
            </a:r>
            <a:r>
              <a:rPr lang="zh-CN" altLang="en-US" dirty="0" smtClean="0"/>
              <a:t>捕获</a:t>
            </a:r>
            <a:r>
              <a:rPr lang="zh-CN" altLang="en-US" dirty="0"/>
              <a:t>缺陷</a:t>
            </a:r>
            <a:endParaRPr lang="zh-CN" altLang="en-US" dirty="0"/>
          </a:p>
        </p:txBody>
      </p:sp>
      <p:cxnSp>
        <p:nvCxnSpPr>
          <p:cNvPr id="8" name="肘形连接符 7"/>
          <p:cNvCxnSpPr/>
          <p:nvPr/>
        </p:nvCxnSpPr>
        <p:spPr>
          <a:xfrm flipV="1">
            <a:off x="4957535" y="2943230"/>
            <a:ext cx="48347" cy="1959378"/>
          </a:xfrm>
          <a:prstGeom prst="bentConnector3">
            <a:avLst>
              <a:gd name="adj1" fmla="val 5728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3" idx="2"/>
            <a:endCxn id="5" idx="0"/>
          </p:cNvCxnSpPr>
          <p:nvPr/>
        </p:nvCxnSpPr>
        <p:spPr>
          <a:xfrm>
            <a:off x="4303526" y="3245286"/>
            <a:ext cx="2" cy="347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5" idx="2"/>
            <a:endCxn id="6" idx="0"/>
          </p:cNvCxnSpPr>
          <p:nvPr/>
        </p:nvCxnSpPr>
        <p:spPr>
          <a:xfrm flipH="1">
            <a:off x="4303527" y="4252951"/>
            <a:ext cx="1" cy="274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流程图: 可选过程 19"/>
          <p:cNvSpPr/>
          <p:nvPr/>
        </p:nvSpPr>
        <p:spPr>
          <a:xfrm>
            <a:off x="3648793" y="552322"/>
            <a:ext cx="1308017" cy="660064"/>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源代码</a:t>
            </a:r>
            <a:endParaRPr lang="zh-CN" altLang="en-US" dirty="0"/>
          </a:p>
        </p:txBody>
      </p:sp>
      <p:sp>
        <p:nvSpPr>
          <p:cNvPr id="23" name="流程图: 可选过程 22"/>
          <p:cNvSpPr/>
          <p:nvPr/>
        </p:nvSpPr>
        <p:spPr>
          <a:xfrm>
            <a:off x="3648794" y="1542418"/>
            <a:ext cx="1308017" cy="660064"/>
          </a:xfrm>
          <a:prstGeom prst="flowChartAlternate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抽象语法树</a:t>
            </a:r>
            <a:endParaRPr lang="zh-CN" altLang="en-US" dirty="0"/>
          </a:p>
        </p:txBody>
      </p:sp>
      <p:cxnSp>
        <p:nvCxnSpPr>
          <p:cNvPr id="36" name="直接箭头连接符 35"/>
          <p:cNvCxnSpPr>
            <a:stCxn id="20" idx="2"/>
            <a:endCxn id="23" idx="0"/>
          </p:cNvCxnSpPr>
          <p:nvPr/>
        </p:nvCxnSpPr>
        <p:spPr>
          <a:xfrm>
            <a:off x="4302802" y="1212386"/>
            <a:ext cx="1" cy="330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a:stCxn id="23" idx="2"/>
            <a:endCxn id="3" idx="0"/>
          </p:cNvCxnSpPr>
          <p:nvPr/>
        </p:nvCxnSpPr>
        <p:spPr>
          <a:xfrm>
            <a:off x="4302803" y="2202482"/>
            <a:ext cx="723" cy="347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接连接符 53"/>
          <p:cNvCxnSpPr>
            <a:stCxn id="5" idx="3"/>
          </p:cNvCxnSpPr>
          <p:nvPr/>
        </p:nvCxnSpPr>
        <p:spPr>
          <a:xfrm>
            <a:off x="4957536" y="3922919"/>
            <a:ext cx="249387" cy="0"/>
          </a:xfrm>
          <a:prstGeom prst="line">
            <a:avLst/>
          </a:prstGeom>
        </p:spPr>
        <p:style>
          <a:lnRef idx="1">
            <a:schemeClr val="dk1"/>
          </a:lnRef>
          <a:fillRef idx="0">
            <a:schemeClr val="dk1"/>
          </a:fillRef>
          <a:effectRef idx="0">
            <a:schemeClr val="dk1"/>
          </a:effectRef>
          <a:fontRef idx="minor">
            <a:schemeClr val="tx1"/>
          </a:fontRef>
        </p:style>
      </p:cxnSp>
      <p:sp>
        <p:nvSpPr>
          <p:cNvPr id="57" name="圆角矩形 56"/>
          <p:cNvSpPr/>
          <p:nvPr/>
        </p:nvSpPr>
        <p:spPr>
          <a:xfrm>
            <a:off x="3615361" y="5580241"/>
            <a:ext cx="1400175" cy="6477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生成用例并标注信息</a:t>
            </a:r>
            <a:endParaRPr lang="zh-CN" altLang="en-US" dirty="0"/>
          </a:p>
        </p:txBody>
      </p:sp>
    </p:spTree>
    <p:extLst>
      <p:ext uri="{BB962C8B-B14F-4D97-AF65-F5344CB8AC3E}">
        <p14:creationId xmlns:p14="http://schemas.microsoft.com/office/powerpoint/2010/main" val="1643747064"/>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latin typeface="Arial" panose="020B0604020202020204" pitchFamily="34" charset="0"/>
              </a:rPr>
              <a:t>mapToJavaFile</a:t>
            </a:r>
            <a:r>
              <a:rPr lang="en-US" altLang="zh-CN" b="1" dirty="0">
                <a:latin typeface="Arial" panose="020B0604020202020204" pitchFamily="34" charset="0"/>
              </a:rPr>
              <a:t>(</a:t>
            </a:r>
            <a:r>
              <a:rPr lang="en-US" altLang="zh-CN" b="1" dirty="0" err="1">
                <a:latin typeface="Arial" panose="020B0604020202020204" pitchFamily="34" charset="0"/>
              </a:rPr>
              <a:t>mangler</a:t>
            </a:r>
            <a:r>
              <a:rPr lang="en-US" altLang="zh-CN" b="1" dirty="0">
                <a:latin typeface="Arial" panose="020B0604020202020204" pitchFamily="34" charset="0"/>
              </a:rPr>
              <a:t>, </a:t>
            </a:r>
            <a:r>
              <a:rPr lang="en-US" altLang="zh-CN" b="1" dirty="0" err="1">
                <a:latin typeface="Arial" panose="020B0604020202020204" pitchFamily="34" charset="0"/>
              </a:rPr>
              <a:t>srcFile</a:t>
            </a:r>
            <a:r>
              <a:rPr lang="en-US" altLang="zh-CN" b="1" dirty="0">
                <a:latin typeface="Arial" panose="020B0604020202020204" pitchFamily="34" charset="0"/>
              </a:rPr>
              <a:t>, </a:t>
            </a:r>
            <a:r>
              <a:rPr lang="en-US" altLang="zh-CN" b="1" dirty="0" err="1">
                <a:latin typeface="Arial" panose="020B0604020202020204" pitchFamily="34" charset="0"/>
              </a:rPr>
              <a:t>srcDir</a:t>
            </a:r>
            <a:r>
              <a:rPr lang="en-US" altLang="zh-CN" b="1" dirty="0">
                <a:latin typeface="Arial" panose="020B0604020202020204" pitchFamily="34" charset="0"/>
              </a:rPr>
              <a:t>, </a:t>
            </a:r>
            <a:r>
              <a:rPr lang="en-US" altLang="zh-CN" b="1" dirty="0" err="1">
                <a:latin typeface="Arial" panose="020B0604020202020204" pitchFamily="34" charset="0"/>
              </a:rPr>
              <a:t>dest</a:t>
            </a:r>
            <a:r>
              <a:rPr lang="en-US" altLang="zh-CN" b="1" dirty="0">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mapToJavaFile</a:t>
            </a:r>
            <a:r>
              <a:rPr lang="en-US" altLang="zh-CN" b="1" dirty="0">
                <a:solidFill>
                  <a:srgbClr val="0000FF"/>
                </a:solidFill>
                <a:latin typeface="Arial" panose="020B0604020202020204" pitchFamily="34" charset="0"/>
              </a:rPr>
              <a:t>(</a:t>
            </a:r>
            <a:r>
              <a:rPr lang="en-US" altLang="zh-CN" b="1" dirty="0" err="1">
                <a:solidFill>
                  <a:srgbClr val="0000FF"/>
                </a:solidFill>
                <a:latin typeface="Arial" panose="020B0604020202020204" pitchFamily="34" charset="0"/>
              </a:rPr>
              <a:t>JspMangler</a:t>
            </a:r>
            <a:r>
              <a:rPr lang="en-US" altLang="zh-CN" b="1" dirty="0">
                <a:solidFill>
                  <a:srgbClr val="0000FF"/>
                </a:solidFill>
                <a:latin typeface="Arial" panose="020B0604020202020204" pitchFamily="34" charset="0"/>
              </a:rPr>
              <a:t> </a:t>
            </a:r>
            <a:r>
              <a:rPr lang="en-US" altLang="zh-CN" b="1" dirty="0" err="1">
                <a:solidFill>
                  <a:srgbClr val="0000FF"/>
                </a:solidFill>
                <a:latin typeface="Arial" panose="020B0604020202020204" pitchFamily="34" charset="0"/>
              </a:rPr>
              <a:t>mangler</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srcFile</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srcDir</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dest</a:t>
            </a:r>
            <a:r>
              <a:rPr lang="en-US" altLang="zh-CN" b="1" dirty="0">
                <a:solidFill>
                  <a:srgbClr val="0000FF"/>
                </a:solidFill>
                <a:latin typeface="Arial" panose="020B0604020202020204" pitchFamily="34" charset="0"/>
              </a:rPr>
              <a:t>)</a:t>
            </a:r>
            <a:r>
              <a:rPr lang="en-US" altLang="zh-CN" b="1" dirty="0">
                <a:solidFill>
                  <a:srgbClr val="00AD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srcFile.getName</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endsWith</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jsp</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return null</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1985782514"/>
      </p:ext>
    </p:extLst>
  </p:cSld>
  <p:clrMapOvr>
    <a:masterClrMapping/>
  </p:clrMapOvr>
  <p:transition>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447924" y="695324"/>
            <a:ext cx="13195835" cy="48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32912539"/>
              </p:ext>
            </p:extLst>
          </p:nvPr>
        </p:nvGraphicFramePr>
        <p:xfrm>
          <a:off x="2447924" y="695325"/>
          <a:ext cx="4611785" cy="5619750"/>
        </p:xfrm>
        <a:graphic>
          <a:graphicData uri="http://schemas.openxmlformats.org/presentationml/2006/ole">
            <mc:AlternateContent xmlns:mc="http://schemas.openxmlformats.org/markup-compatibility/2006">
              <mc:Choice xmlns:v="urn:schemas-microsoft-com:vml" Requires="v">
                <p:oleObj spid="_x0000_s1029" name="Visio" r:id="rId3" imgW="3181205" imgH="3876633" progId="Visio.Drawing.15">
                  <p:embed/>
                </p:oleObj>
              </mc:Choice>
              <mc:Fallback>
                <p:oleObj name="Visio" r:id="rId3" imgW="3181205" imgH="387663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24" y="695325"/>
                        <a:ext cx="4611785" cy="5619750"/>
                      </a:xfrm>
                      <a:prstGeom prst="rect">
                        <a:avLst/>
                      </a:prstGeom>
                      <a:noFill/>
                    </p:spPr>
                  </p:pic>
                </p:oleObj>
              </mc:Fallback>
            </mc:AlternateContent>
          </a:graphicData>
        </a:graphic>
      </p:graphicFrame>
    </p:spTree>
    <p:extLst>
      <p:ext uri="{BB962C8B-B14F-4D97-AF65-F5344CB8AC3E}">
        <p14:creationId xmlns:p14="http://schemas.microsoft.com/office/powerpoint/2010/main" val="119235837"/>
      </p:ext>
    </p:extLst>
  </p:cSld>
  <p:clrMapOvr>
    <a:masterClrMapping/>
  </p:clrMapOvr>
  <p:transition>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756947" y="1014947"/>
            <a:ext cx="457200" cy="446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a:t>
            </a:r>
            <a:endParaRPr lang="zh-CN" altLang="en-US" dirty="0"/>
          </a:p>
        </p:txBody>
      </p:sp>
      <p:sp>
        <p:nvSpPr>
          <p:cNvPr id="3" name="椭圆 2"/>
          <p:cNvSpPr/>
          <p:nvPr/>
        </p:nvSpPr>
        <p:spPr>
          <a:xfrm>
            <a:off x="3105709" y="1651838"/>
            <a:ext cx="457200" cy="446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2</a:t>
            </a:r>
            <a:endParaRPr lang="zh-CN" altLang="en-US" dirty="0"/>
          </a:p>
        </p:txBody>
      </p:sp>
      <p:sp>
        <p:nvSpPr>
          <p:cNvPr id="4" name="椭圆 3"/>
          <p:cNvSpPr/>
          <p:nvPr/>
        </p:nvSpPr>
        <p:spPr>
          <a:xfrm>
            <a:off x="4456419" y="1769730"/>
            <a:ext cx="457200" cy="446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3</a:t>
            </a:r>
            <a:endParaRPr lang="zh-CN" altLang="en-US" dirty="0"/>
          </a:p>
        </p:txBody>
      </p:sp>
      <p:sp>
        <p:nvSpPr>
          <p:cNvPr id="5" name="椭圆 4"/>
          <p:cNvSpPr/>
          <p:nvPr/>
        </p:nvSpPr>
        <p:spPr>
          <a:xfrm>
            <a:off x="3756947" y="2515548"/>
            <a:ext cx="457200" cy="446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4</a:t>
            </a:r>
            <a:endParaRPr lang="zh-CN" altLang="en-US" dirty="0"/>
          </a:p>
        </p:txBody>
      </p:sp>
      <p:sp>
        <p:nvSpPr>
          <p:cNvPr id="6" name="椭圆 5"/>
          <p:cNvSpPr/>
          <p:nvPr/>
        </p:nvSpPr>
        <p:spPr>
          <a:xfrm>
            <a:off x="4523374" y="3266904"/>
            <a:ext cx="457200" cy="446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9</a:t>
            </a:r>
            <a:endParaRPr lang="zh-CN" altLang="en-US" dirty="0"/>
          </a:p>
        </p:txBody>
      </p:sp>
      <p:sp>
        <p:nvSpPr>
          <p:cNvPr id="7" name="椭圆 6"/>
          <p:cNvSpPr/>
          <p:nvPr/>
        </p:nvSpPr>
        <p:spPr>
          <a:xfrm>
            <a:off x="3105709" y="3197677"/>
            <a:ext cx="457200" cy="446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5</a:t>
            </a:r>
            <a:endParaRPr lang="zh-CN" altLang="en-US" dirty="0"/>
          </a:p>
        </p:txBody>
      </p:sp>
      <p:cxnSp>
        <p:nvCxnSpPr>
          <p:cNvPr id="16" name="直接箭头连接符 15"/>
          <p:cNvCxnSpPr>
            <a:stCxn id="5" idx="3"/>
            <a:endCxn id="7" idx="7"/>
          </p:cNvCxnSpPr>
          <p:nvPr/>
        </p:nvCxnSpPr>
        <p:spPr>
          <a:xfrm flipH="1">
            <a:off x="3495954" y="2896502"/>
            <a:ext cx="327948" cy="366536"/>
          </a:xfrm>
          <a:prstGeom prst="straightConnector1">
            <a:avLst/>
          </a:prstGeom>
          <a:ln w="952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5" idx="5"/>
            <a:endCxn id="6" idx="1"/>
          </p:cNvCxnSpPr>
          <p:nvPr/>
        </p:nvCxnSpPr>
        <p:spPr>
          <a:xfrm>
            <a:off x="4147192" y="2896502"/>
            <a:ext cx="443137" cy="435763"/>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4" idx="3"/>
            <a:endCxn id="5" idx="7"/>
          </p:cNvCxnSpPr>
          <p:nvPr/>
        </p:nvCxnSpPr>
        <p:spPr>
          <a:xfrm flipH="1">
            <a:off x="4147192" y="2150684"/>
            <a:ext cx="376182" cy="430225"/>
          </a:xfrm>
          <a:prstGeom prst="straightConnector1">
            <a:avLst/>
          </a:prstGeom>
          <a:ln w="9525">
            <a:headEnd type="triangle"/>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3" idx="6"/>
            <a:endCxn id="4" idx="2"/>
          </p:cNvCxnSpPr>
          <p:nvPr/>
        </p:nvCxnSpPr>
        <p:spPr>
          <a:xfrm>
            <a:off x="3562909" y="1874996"/>
            <a:ext cx="893510" cy="117892"/>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2" idx="3"/>
            <a:endCxn id="3" idx="7"/>
          </p:cNvCxnSpPr>
          <p:nvPr/>
        </p:nvCxnSpPr>
        <p:spPr>
          <a:xfrm flipH="1">
            <a:off x="3495954" y="1395901"/>
            <a:ext cx="327948" cy="321298"/>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36" name="椭圆 35"/>
          <p:cNvSpPr/>
          <p:nvPr/>
        </p:nvSpPr>
        <p:spPr>
          <a:xfrm>
            <a:off x="2488087" y="3889088"/>
            <a:ext cx="457200" cy="446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6</a:t>
            </a:r>
            <a:endParaRPr lang="zh-CN" altLang="en-US" dirty="0"/>
          </a:p>
        </p:txBody>
      </p:sp>
      <p:sp>
        <p:nvSpPr>
          <p:cNvPr id="37" name="椭圆 36"/>
          <p:cNvSpPr/>
          <p:nvPr/>
        </p:nvSpPr>
        <p:spPr>
          <a:xfrm>
            <a:off x="3882342" y="4012722"/>
            <a:ext cx="457200" cy="446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7</a:t>
            </a:r>
            <a:endParaRPr lang="zh-CN" altLang="en-US" dirty="0"/>
          </a:p>
        </p:txBody>
      </p:sp>
      <p:cxnSp>
        <p:nvCxnSpPr>
          <p:cNvPr id="46" name="直接箭头连接符 45"/>
          <p:cNvCxnSpPr>
            <a:stCxn id="7" idx="3"/>
            <a:endCxn id="36" idx="7"/>
          </p:cNvCxnSpPr>
          <p:nvPr/>
        </p:nvCxnSpPr>
        <p:spPr>
          <a:xfrm flipH="1">
            <a:off x="2878332" y="3578631"/>
            <a:ext cx="294332" cy="375818"/>
          </a:xfrm>
          <a:prstGeom prst="straightConnector1">
            <a:avLst/>
          </a:prstGeom>
          <a:ln w="952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a:stCxn id="36" idx="6"/>
            <a:endCxn id="37" idx="2"/>
          </p:cNvCxnSpPr>
          <p:nvPr/>
        </p:nvCxnSpPr>
        <p:spPr>
          <a:xfrm>
            <a:off x="2945287" y="4112246"/>
            <a:ext cx="937055" cy="123634"/>
          </a:xfrm>
          <a:prstGeom prst="straightConnector1">
            <a:avLst/>
          </a:prstGeom>
          <a:ln w="952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5398425"/>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r>
              <a:rPr lang="en-US" altLang="zh-CN" b="1" dirty="0">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mapToJavaFile</a:t>
            </a:r>
            <a:r>
              <a:rPr lang="en-US" altLang="zh-CN" b="1" dirty="0">
                <a:solidFill>
                  <a:srgbClr val="0000FF"/>
                </a:solidFill>
                <a:latin typeface="Arial" panose="020B0604020202020204" pitchFamily="34" charset="0"/>
              </a:rPr>
              <a:t>(</a:t>
            </a:r>
            <a:r>
              <a:rPr lang="en-US" altLang="zh-CN" b="1" dirty="0" err="1">
                <a:solidFill>
                  <a:srgbClr val="0000FF"/>
                </a:solidFill>
                <a:latin typeface="Arial" panose="020B0604020202020204" pitchFamily="34" charset="0"/>
              </a:rPr>
              <a:t>JspMangler</a:t>
            </a:r>
            <a:r>
              <a:rPr lang="en-US" altLang="zh-CN" b="1" dirty="0">
                <a:solidFill>
                  <a:srgbClr val="0000FF"/>
                </a:solidFill>
                <a:latin typeface="Arial" panose="020B0604020202020204" pitchFamily="34" charset="0"/>
              </a:rPr>
              <a:t> </a:t>
            </a:r>
            <a:r>
              <a:rPr lang="en-US" altLang="zh-CN" b="1" dirty="0" err="1">
                <a:solidFill>
                  <a:srgbClr val="0000FF"/>
                </a:solidFill>
                <a:latin typeface="Arial" panose="020B0604020202020204" pitchFamily="34" charset="0"/>
              </a:rPr>
              <a:t>mangler</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srcFile</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srcDir</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dest</a:t>
            </a:r>
            <a:r>
              <a:rPr lang="en-US" altLang="zh-CN" b="1" dirty="0">
                <a:solidFill>
                  <a:srgbClr val="0000FF"/>
                </a:solidFill>
                <a:latin typeface="Arial" panose="020B0604020202020204" pitchFamily="34" charset="0"/>
              </a:rPr>
              <a:t>)</a:t>
            </a:r>
            <a:r>
              <a:rPr lang="en-US" altLang="zh-CN" b="1" dirty="0">
                <a:solidFill>
                  <a:srgbClr val="00AD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srcFile.getName</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endsWith</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jsp</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return null</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3121990967"/>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srcFile.getName</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endsWith</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jsp</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return null</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4074476791"/>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2821472893"/>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1109420218"/>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17747</TotalTime>
  <Words>4594</Words>
  <Application>Microsoft Office PowerPoint</Application>
  <PresentationFormat>全屏显示(4:3)</PresentationFormat>
  <Paragraphs>836</Paragraphs>
  <Slides>51</Slides>
  <Notes>35</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51</vt:i4>
      </vt:variant>
    </vt:vector>
  </HeadingPairs>
  <TitlesOfParts>
    <vt:vector size="69" baseType="lpstr">
      <vt:lpstr>CMMI10</vt:lpstr>
      <vt:lpstr>CMR10</vt:lpstr>
      <vt:lpstr>CMSY10</vt:lpstr>
      <vt:lpstr>PMingLiU</vt:lpstr>
      <vt:lpstr>等线</vt:lpstr>
      <vt:lpstr>等线</vt:lpstr>
      <vt:lpstr>等线 Light</vt:lpstr>
      <vt:lpstr>宋体</vt:lpstr>
      <vt:lpstr>微软雅黑</vt:lpstr>
      <vt:lpstr>Arial</vt:lpstr>
      <vt:lpstr>Calibri</vt:lpstr>
      <vt:lpstr>Calibri Light</vt:lpstr>
      <vt:lpstr>Cambria Math</vt:lpstr>
      <vt:lpstr>Palatino Linotype</vt:lpstr>
      <vt:lpstr>Wingdings</vt:lpstr>
      <vt:lpstr>Office 主题</vt:lpstr>
      <vt:lpstr>Office Theme</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zxs</cp:lastModifiedBy>
  <cp:revision>416</cp:revision>
  <dcterms:created xsi:type="dcterms:W3CDTF">2015-02-19T23:46:49Z</dcterms:created>
  <dcterms:modified xsi:type="dcterms:W3CDTF">2018-05-16T04:43:29Z</dcterms:modified>
</cp:coreProperties>
</file>